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2801600" cy="9601200" type="A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900" kern="1200">
        <a:solidFill>
          <a:schemeClr val="bg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639763" indent="-182563" algn="l" rtl="0" eaLnBrk="0" fontAlgn="base" hangingPunct="0">
      <a:spcBef>
        <a:spcPct val="0"/>
      </a:spcBef>
      <a:spcAft>
        <a:spcPct val="0"/>
      </a:spcAft>
      <a:defRPr sz="3900" kern="1200">
        <a:solidFill>
          <a:schemeClr val="bg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1279525" indent="-365125" algn="l" rtl="0" eaLnBrk="0" fontAlgn="base" hangingPunct="0">
      <a:spcBef>
        <a:spcPct val="0"/>
      </a:spcBef>
      <a:spcAft>
        <a:spcPct val="0"/>
      </a:spcAft>
      <a:defRPr sz="3900" kern="1200">
        <a:solidFill>
          <a:schemeClr val="bg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919288" indent="-547688" algn="l" rtl="0" eaLnBrk="0" fontAlgn="base" hangingPunct="0">
      <a:spcBef>
        <a:spcPct val="0"/>
      </a:spcBef>
      <a:spcAft>
        <a:spcPct val="0"/>
      </a:spcAft>
      <a:defRPr sz="3900" kern="1200">
        <a:solidFill>
          <a:schemeClr val="bg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2559050" indent="-730250" algn="l" rtl="0" eaLnBrk="0" fontAlgn="base" hangingPunct="0">
      <a:spcBef>
        <a:spcPct val="0"/>
      </a:spcBef>
      <a:spcAft>
        <a:spcPct val="0"/>
      </a:spcAft>
      <a:defRPr sz="3900" kern="1200">
        <a:solidFill>
          <a:schemeClr val="bg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900" kern="1200">
        <a:solidFill>
          <a:schemeClr val="bg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900" kern="1200">
        <a:solidFill>
          <a:schemeClr val="bg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900" kern="1200">
        <a:solidFill>
          <a:schemeClr val="bg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900" kern="1200">
        <a:solidFill>
          <a:schemeClr val="bg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9933"/>
    <a:srgbClr val="FFFFCC"/>
    <a:srgbClr val="FFFF00"/>
    <a:srgbClr val="FFFF99"/>
    <a:srgbClr val="FF0000"/>
    <a:srgbClr val="000066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716997-7EC8-4649-961E-37168A5D0AB3}" v="3" dt="2024-05-31T18:45:25.8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6496" autoAdjust="0"/>
    <p:restoredTop sz="91198" autoAdjust="0"/>
  </p:normalViewPr>
  <p:slideViewPr>
    <p:cSldViewPr>
      <p:cViewPr varScale="1">
        <p:scale>
          <a:sx n="72" d="100"/>
          <a:sy n="72" d="100"/>
        </p:scale>
        <p:origin x="2574" y="84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1692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414" y="-108"/>
      </p:cViewPr>
      <p:guideLst>
        <p:guide orient="horz" pos="2929"/>
        <p:guide pos="2208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B1C2EE18-175D-7AFB-0E2D-17D74C2E210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897" tIns="44447" rIns="88897" bIns="44447" numCol="1" anchor="t" anchorCtr="0" compatLnSpc="1">
            <a:prstTxWarp prst="textNoShape">
              <a:avLst/>
            </a:prstTxWarp>
          </a:bodyPr>
          <a:lstStyle>
            <a:lvl1pPr algn="l" defTabSz="889747" eaLnBrk="0" hangingPunct="0">
              <a:defRPr sz="11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14287BA5-D0F9-1B4A-6AF6-BF87D518A9A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897" tIns="44447" rIns="88897" bIns="44447" numCol="1" anchor="t" anchorCtr="0" compatLnSpc="1">
            <a:prstTxWarp prst="textNoShape">
              <a:avLst/>
            </a:prstTxWarp>
          </a:bodyPr>
          <a:lstStyle>
            <a:lvl1pPr algn="r" defTabSz="889747" eaLnBrk="0" hangingPunct="0">
              <a:defRPr sz="11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192D10AA-1240-F626-CBF7-699A592ADB8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897" tIns="44447" rIns="88897" bIns="44447" numCol="1" anchor="b" anchorCtr="0" compatLnSpc="1">
            <a:prstTxWarp prst="textNoShape">
              <a:avLst/>
            </a:prstTxWarp>
          </a:bodyPr>
          <a:lstStyle>
            <a:lvl1pPr algn="l" defTabSz="889747" eaLnBrk="0" hangingPunct="0">
              <a:defRPr sz="11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C934470C-9099-FA36-7BC7-299909ED048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897" tIns="44447" rIns="88897" bIns="44447" numCol="1" anchor="b" anchorCtr="0" compatLnSpc="1">
            <a:prstTxWarp prst="textNoShape">
              <a:avLst/>
            </a:prstTxWarp>
          </a:bodyPr>
          <a:lstStyle>
            <a:lvl1pPr algn="r" defTabSz="889000">
              <a:defRPr sz="11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0F865DA-BED5-428A-91E1-E9D1854FB7EC}" type="slidenum">
              <a:rPr lang="en-US" altLang="sv-SE"/>
              <a:pPr>
                <a:defRPr/>
              </a:pPr>
              <a:t>‹#›</a:t>
            </a:fld>
            <a:endParaRPr lang="en-US" altLang="sv-SE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FD54E88-41C8-EDAB-4B1E-A0404B655A1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897" tIns="44447" rIns="88897" bIns="44447" numCol="1" anchor="t" anchorCtr="0" compatLnSpc="1">
            <a:prstTxWarp prst="textNoShape">
              <a:avLst/>
            </a:prstTxWarp>
          </a:bodyPr>
          <a:lstStyle>
            <a:lvl1pPr algn="l" defTabSz="889747" eaLnBrk="0" hangingPunct="0">
              <a:defRPr sz="11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FB98F9EE-BBDC-BD0D-062A-C85D50292E7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897" tIns="44447" rIns="88897" bIns="44447" numCol="1" anchor="t" anchorCtr="0" compatLnSpc="1">
            <a:prstTxWarp prst="textNoShape">
              <a:avLst/>
            </a:prstTxWarp>
          </a:bodyPr>
          <a:lstStyle>
            <a:lvl1pPr algn="r" defTabSz="889747" eaLnBrk="0" hangingPunct="0">
              <a:defRPr sz="11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67A9FFB0-825C-01E1-F5A2-0ADAFAB8A82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46613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7A12F553-6294-F472-66CF-3610CA341F9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16425"/>
            <a:ext cx="513715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897" tIns="44447" rIns="88897" bIns="444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097CB9B9-7133-68AB-8097-C33F275F8BC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897" tIns="44447" rIns="88897" bIns="44447" numCol="1" anchor="b" anchorCtr="0" compatLnSpc="1">
            <a:prstTxWarp prst="textNoShape">
              <a:avLst/>
            </a:prstTxWarp>
          </a:bodyPr>
          <a:lstStyle>
            <a:lvl1pPr algn="l" defTabSz="889747" eaLnBrk="0" hangingPunct="0">
              <a:defRPr sz="11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F5A82ADB-FF89-7E9B-C956-78C549007D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897" tIns="44447" rIns="88897" bIns="44447" numCol="1" anchor="b" anchorCtr="0" compatLnSpc="1">
            <a:prstTxWarp prst="textNoShape">
              <a:avLst/>
            </a:prstTxWarp>
          </a:bodyPr>
          <a:lstStyle>
            <a:lvl1pPr algn="r" defTabSz="889000">
              <a:defRPr sz="11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792723B-40F7-4BFA-B2FA-62297C13103A}" type="slidenum">
              <a:rPr lang="en-US" altLang="sv-SE"/>
              <a:pPr>
                <a:defRPr/>
              </a:pPr>
              <a:t>‹#›</a:t>
            </a:fld>
            <a:endParaRPr lang="en-US" alt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639763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1279525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919288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255905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7CB79B78-3D05-FA6E-B607-E97222C545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94C5B2DB-0397-72ED-8377-338FD6206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v-SE" alt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3" descr="logo_ny_black">
            <a:extLst>
              <a:ext uri="{FF2B5EF4-FFF2-40B4-BE49-F238E27FC236}">
                <a16:creationId xmlns:a16="http://schemas.microsoft.com/office/drawing/2014/main" id="{31695C5A-3291-72B4-9B11-300C88E7D7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1663" y="9113838"/>
            <a:ext cx="1795462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38">
            <a:extLst>
              <a:ext uri="{FF2B5EF4-FFF2-40B4-BE49-F238E27FC236}">
                <a16:creationId xmlns:a16="http://schemas.microsoft.com/office/drawing/2014/main" id="{1FA884CA-2489-E509-7880-5E89438F24AF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0" y="0"/>
            <a:ext cx="12801600" cy="254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016" tIns="64008" rIns="128016" bIns="64008" anchor="ctr"/>
          <a:lstStyle/>
          <a:p>
            <a:pPr algn="ctr"/>
            <a:endParaRPr lang="sv-SE" altLang="sv-SE"/>
          </a:p>
        </p:txBody>
      </p:sp>
      <p:sp>
        <p:nvSpPr>
          <p:cNvPr id="4" name="Rectangle 39">
            <a:extLst>
              <a:ext uri="{FF2B5EF4-FFF2-40B4-BE49-F238E27FC236}">
                <a16:creationId xmlns:a16="http://schemas.microsoft.com/office/drawing/2014/main" id="{E66A1E3F-C0E2-A68B-A04E-5A7CCE2525CF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0" y="0"/>
            <a:ext cx="254000" cy="88328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016" tIns="64008" rIns="128016" bIns="64008" anchor="ctr"/>
          <a:lstStyle/>
          <a:p>
            <a:pPr algn="ctr"/>
            <a:endParaRPr lang="sv-SE" altLang="sv-SE"/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FD313C4F-AC14-B3D7-4AB7-38CB368C351C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547600" y="0"/>
            <a:ext cx="254000" cy="88328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016" tIns="64008" rIns="128016" bIns="64008" anchor="ctr"/>
          <a:lstStyle/>
          <a:p>
            <a:pPr algn="ctr"/>
            <a:endParaRPr lang="sv-SE" altLang="sv-SE"/>
          </a:p>
        </p:txBody>
      </p:sp>
      <p:sp>
        <p:nvSpPr>
          <p:cNvPr id="6" name="Rectangle 37">
            <a:extLst>
              <a:ext uri="{FF2B5EF4-FFF2-40B4-BE49-F238E27FC236}">
                <a16:creationId xmlns:a16="http://schemas.microsoft.com/office/drawing/2014/main" id="{E9B025C5-6114-CDC9-195F-329A28215447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0" y="8640763"/>
            <a:ext cx="12801600" cy="250825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016" tIns="64008" rIns="128016" bIns="64008" anchor="ctr"/>
          <a:lstStyle/>
          <a:p>
            <a:pPr algn="ctr"/>
            <a:endParaRPr lang="sv-SE" altLang="sv-SE"/>
          </a:p>
        </p:txBody>
      </p:sp>
      <p:pic>
        <p:nvPicPr>
          <p:cNvPr id="7" name="Picture 74" descr="tagline_black">
            <a:extLst>
              <a:ext uri="{FF2B5EF4-FFF2-40B4-BE49-F238E27FC236}">
                <a16:creationId xmlns:a16="http://schemas.microsoft.com/office/drawing/2014/main" id="{3B2D4C56-2A4E-8008-9201-987EE8E1CF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13" y="9190038"/>
            <a:ext cx="3722687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755650" y="1379724"/>
            <a:ext cx="11290300" cy="729430"/>
          </a:xfrm>
        </p:spPr>
        <p:txBody>
          <a:bodyPr anchor="b"/>
          <a:lstStyle>
            <a:lvl1pPr>
              <a:defRPr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1537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55650" y="2322514"/>
            <a:ext cx="11290300" cy="320484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500"/>
            </a:lvl1pPr>
          </a:lstStyle>
          <a:p>
            <a:r>
              <a:rPr lang="sv-SE"/>
              <a:t>Click to edit Master subtitle style</a:t>
            </a:r>
          </a:p>
        </p:txBody>
      </p:sp>
      <p:sp>
        <p:nvSpPr>
          <p:cNvPr id="8" name="Rectangle 57">
            <a:extLst>
              <a:ext uri="{FF2B5EF4-FFF2-40B4-BE49-F238E27FC236}">
                <a16:creationId xmlns:a16="http://schemas.microsoft.com/office/drawing/2014/main" id="{9DAA2AEC-A472-D95F-727F-EAA20475865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5905500" y="9051925"/>
            <a:ext cx="990600" cy="350838"/>
          </a:xfrm>
          <a:ln algn="ctr"/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160E95C7-E544-4F2D-AD11-341F69FE3551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903252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2F0389E4-FEC5-E194-46B4-CCF8E783DC3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39">
            <a:extLst>
              <a:ext uri="{FF2B5EF4-FFF2-40B4-BE49-F238E27FC236}">
                <a16:creationId xmlns:a16="http://schemas.microsoft.com/office/drawing/2014/main" id="{F0BF95CA-C381-45F7-5D08-969120AB93C3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93F2E-7089-4AAE-B3BF-90D4C10ED514}" type="datetime1">
              <a:rPr lang="sv-SE"/>
              <a:pPr>
                <a:defRPr/>
              </a:pPr>
              <a:t>2025-10-01</a:t>
            </a:fld>
            <a:endParaRPr lang="sv-SE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4A4C2A6F-6B5F-83A8-8BE3-BC95FAF808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7F36E-6B54-4891-ACBB-3AA6AB7A3222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504753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10336701" y="733426"/>
            <a:ext cx="1709250" cy="705421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755651" y="733426"/>
            <a:ext cx="8254365" cy="705421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FB792548-3247-872B-AE7E-7B832D69052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39">
            <a:extLst>
              <a:ext uri="{FF2B5EF4-FFF2-40B4-BE49-F238E27FC236}">
                <a16:creationId xmlns:a16="http://schemas.microsoft.com/office/drawing/2014/main" id="{229470DD-F971-B640-4821-E53C0359191E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F1AE7-5ABE-4E9C-9844-EDEEBB6FBC5B}" type="datetime1">
              <a:rPr lang="sv-SE"/>
              <a:pPr>
                <a:defRPr/>
              </a:pPr>
              <a:t>2025-10-01</a:t>
            </a:fld>
            <a:endParaRPr lang="sv-SE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AF73BB17-F977-03AA-8BC1-AFC53375D5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68107-EF6D-40D3-834E-D37A424ABA03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81806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14068D5C-E06E-74CE-9E93-4A8643A5C8C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39">
            <a:extLst>
              <a:ext uri="{FF2B5EF4-FFF2-40B4-BE49-F238E27FC236}">
                <a16:creationId xmlns:a16="http://schemas.microsoft.com/office/drawing/2014/main" id="{7FF8E3FB-A122-7BC9-9043-52FEFBC0441B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FEFFC-EA05-42C0-87B2-4A787EDEFB71}" type="datetime1">
              <a:rPr lang="sv-SE"/>
              <a:pPr>
                <a:defRPr/>
              </a:pPr>
              <a:t>2025-10-01</a:t>
            </a:fld>
            <a:endParaRPr lang="sv-SE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BBFA6495-9843-3F70-8A91-84CBC143F6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DE330-0148-420F-BCDA-5107A48E9CE8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553028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/>
          <a:lstStyle>
            <a:lvl1pPr algn="l">
              <a:defRPr sz="56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/>
            </a:lvl1pPr>
            <a:lvl2pPr marL="640080" indent="0">
              <a:buNone/>
              <a:defRPr sz="2500"/>
            </a:lvl2pPr>
            <a:lvl3pPr marL="1280160" indent="0">
              <a:buNone/>
              <a:defRPr sz="2200"/>
            </a:lvl3pPr>
            <a:lvl4pPr marL="1920240" indent="0">
              <a:buNone/>
              <a:defRPr sz="2000"/>
            </a:lvl4pPr>
            <a:lvl5pPr marL="2560320" indent="0">
              <a:buNone/>
              <a:defRPr sz="2000"/>
            </a:lvl5pPr>
            <a:lvl6pPr marL="3200400" indent="0">
              <a:buNone/>
              <a:defRPr sz="2000"/>
            </a:lvl6pPr>
            <a:lvl7pPr marL="3840480" indent="0">
              <a:buNone/>
              <a:defRPr sz="2000"/>
            </a:lvl7pPr>
            <a:lvl8pPr marL="4480560" indent="0">
              <a:buNone/>
              <a:defRPr sz="2000"/>
            </a:lvl8pPr>
            <a:lvl9pPr marL="5120640" indent="0">
              <a:buNone/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94D7E298-3721-DBE1-AC03-040FBBC9812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39">
            <a:extLst>
              <a:ext uri="{FF2B5EF4-FFF2-40B4-BE49-F238E27FC236}">
                <a16:creationId xmlns:a16="http://schemas.microsoft.com/office/drawing/2014/main" id="{206B3D9B-43ED-0116-0D37-6A1D5F4E1CBE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A87E7-29DC-4096-89EE-66C8B6AAEF6C}" type="datetime1">
              <a:rPr lang="sv-SE"/>
              <a:pPr>
                <a:defRPr/>
              </a:pPr>
              <a:t>2025-10-01</a:t>
            </a:fld>
            <a:endParaRPr lang="sv-SE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E188F6AA-A593-7E41-AA90-712BA849A4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8F362-64BC-44B7-A415-153F2FFB551E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440983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55650" y="2240280"/>
            <a:ext cx="5538470" cy="554736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507480" y="2240280"/>
            <a:ext cx="5538470" cy="554736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6D23C3B7-9551-E946-9C2A-BB68AAD39F5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39">
            <a:extLst>
              <a:ext uri="{FF2B5EF4-FFF2-40B4-BE49-F238E27FC236}">
                <a16:creationId xmlns:a16="http://schemas.microsoft.com/office/drawing/2014/main" id="{6ABC89E9-0A57-B9A1-34D2-AF8C4EB2AF81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FDAF9-0EF5-45C2-BBB3-0A100D5342F7}" type="datetime1">
              <a:rPr lang="sv-SE"/>
              <a:pPr>
                <a:defRPr/>
              </a:pPr>
              <a:t>2025-10-01</a:t>
            </a:fld>
            <a:endParaRPr lang="sv-SE"/>
          </a:p>
        </p:txBody>
      </p:sp>
      <p:sp>
        <p:nvSpPr>
          <p:cNvPr id="7" name="Rectangle 41">
            <a:extLst>
              <a:ext uri="{FF2B5EF4-FFF2-40B4-BE49-F238E27FC236}">
                <a16:creationId xmlns:a16="http://schemas.microsoft.com/office/drawing/2014/main" id="{50EBAAF8-7A16-9A64-4D59-DDC66804D8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1E81D-840D-4C7A-B087-C2D2CEE354BE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959726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72943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Rectangle 40">
            <a:extLst>
              <a:ext uri="{FF2B5EF4-FFF2-40B4-BE49-F238E27FC236}">
                <a16:creationId xmlns:a16="http://schemas.microsoft.com/office/drawing/2014/main" id="{B6792927-53CF-52DA-2C4E-62D7C9D5C80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Rectangle 39">
            <a:extLst>
              <a:ext uri="{FF2B5EF4-FFF2-40B4-BE49-F238E27FC236}">
                <a16:creationId xmlns:a16="http://schemas.microsoft.com/office/drawing/2014/main" id="{F3162EA0-A239-C18E-E0D4-0A5FC441E16E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78BD0-A21C-4C11-9218-905818109A18}" type="datetime1">
              <a:rPr lang="sv-SE"/>
              <a:pPr>
                <a:defRPr/>
              </a:pPr>
              <a:t>2025-10-01</a:t>
            </a:fld>
            <a:endParaRPr lang="sv-SE"/>
          </a:p>
        </p:txBody>
      </p:sp>
      <p:sp>
        <p:nvSpPr>
          <p:cNvPr id="9" name="Rectangle 41">
            <a:extLst>
              <a:ext uri="{FF2B5EF4-FFF2-40B4-BE49-F238E27FC236}">
                <a16:creationId xmlns:a16="http://schemas.microsoft.com/office/drawing/2014/main" id="{23338926-BA7D-1EB8-CB7D-BA03344C51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FB635-B3BB-4F3F-A4D7-2ACE1A74CCA1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006219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2" name="Rectangle 40">
            <a:extLst>
              <a:ext uri="{FF2B5EF4-FFF2-40B4-BE49-F238E27FC236}">
                <a16:creationId xmlns:a16="http://schemas.microsoft.com/office/drawing/2014/main" id="{F9B8AFD0-D494-B863-B2D0-275D0E4EA28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Rectangle 39">
            <a:extLst>
              <a:ext uri="{FF2B5EF4-FFF2-40B4-BE49-F238E27FC236}">
                <a16:creationId xmlns:a16="http://schemas.microsoft.com/office/drawing/2014/main" id="{21EEB430-09BB-97D0-F1E0-D487C8F939C1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1896F-07C8-4A5B-8BD2-D8D8BE95BEB0}" type="datetime1">
              <a:rPr lang="sv-SE"/>
              <a:pPr>
                <a:defRPr/>
              </a:pPr>
              <a:t>2025-10-01</a:t>
            </a:fld>
            <a:endParaRPr lang="sv-SE"/>
          </a:p>
        </p:txBody>
      </p:sp>
      <p:sp>
        <p:nvSpPr>
          <p:cNvPr id="4" name="Rectangle 41">
            <a:extLst>
              <a:ext uri="{FF2B5EF4-FFF2-40B4-BE49-F238E27FC236}">
                <a16:creationId xmlns:a16="http://schemas.microsoft.com/office/drawing/2014/main" id="{DE8FA772-E969-64AE-5034-93541FE02C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FACC4-9225-45EE-B999-1C9E39DC01FD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11862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>
            <a:extLst>
              <a:ext uri="{FF2B5EF4-FFF2-40B4-BE49-F238E27FC236}">
                <a16:creationId xmlns:a16="http://schemas.microsoft.com/office/drawing/2014/main" id="{5AE5D5D1-7160-0D70-DBBD-6865BC95EF5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Rectangle 39">
            <a:extLst>
              <a:ext uri="{FF2B5EF4-FFF2-40B4-BE49-F238E27FC236}">
                <a16:creationId xmlns:a16="http://schemas.microsoft.com/office/drawing/2014/main" id="{BCF27B21-8427-221B-1EEB-B56C4377592A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873E0-57AC-4A04-8E0E-8546CCB99182}" type="datetime1">
              <a:rPr lang="sv-SE"/>
              <a:pPr>
                <a:defRPr/>
              </a:pPr>
              <a:t>2025-10-01</a:t>
            </a:fld>
            <a:endParaRPr lang="sv-SE" dirty="0"/>
          </a:p>
        </p:txBody>
      </p:sp>
      <p:sp>
        <p:nvSpPr>
          <p:cNvPr id="4" name="Rectangle 41">
            <a:extLst>
              <a:ext uri="{FF2B5EF4-FFF2-40B4-BE49-F238E27FC236}">
                <a16:creationId xmlns:a16="http://schemas.microsoft.com/office/drawing/2014/main" id="{778194F9-0D4F-38A3-C969-5B41DEC926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5895975" y="9272588"/>
            <a:ext cx="992188" cy="328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4C9C4-43D6-4452-9C4E-FF6D7C2298ED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57770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40081" y="1018099"/>
            <a:ext cx="4211638" cy="99104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773B5003-C973-6D49-D7A5-39DA4BA6FD9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39">
            <a:extLst>
              <a:ext uri="{FF2B5EF4-FFF2-40B4-BE49-F238E27FC236}">
                <a16:creationId xmlns:a16="http://schemas.microsoft.com/office/drawing/2014/main" id="{E6A51756-BC83-25AD-6987-849C06D84444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3FEE1-3C8E-4EF9-8982-697B98A1FE30}" type="datetime1">
              <a:rPr lang="sv-SE"/>
              <a:pPr>
                <a:defRPr/>
              </a:pPr>
              <a:t>2025-10-01</a:t>
            </a:fld>
            <a:endParaRPr lang="sv-SE"/>
          </a:p>
        </p:txBody>
      </p:sp>
      <p:sp>
        <p:nvSpPr>
          <p:cNvPr id="7" name="Rectangle 41">
            <a:extLst>
              <a:ext uri="{FF2B5EF4-FFF2-40B4-BE49-F238E27FC236}">
                <a16:creationId xmlns:a16="http://schemas.microsoft.com/office/drawing/2014/main" id="{4223CAFA-552F-84F3-0090-06B8D9F08A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92793-39B3-4AB3-90DE-8AAF5AC8F111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6314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09203" y="6954120"/>
            <a:ext cx="7680960" cy="56015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5E61C20D-1924-9FD4-1AF6-32BD252999A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39">
            <a:extLst>
              <a:ext uri="{FF2B5EF4-FFF2-40B4-BE49-F238E27FC236}">
                <a16:creationId xmlns:a16="http://schemas.microsoft.com/office/drawing/2014/main" id="{A3F0F9EB-31A7-EB6E-0602-5F42EDA6CF72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A3FA3-C96C-4B52-B4F0-F03945170145}" type="datetime1">
              <a:rPr lang="sv-SE"/>
              <a:pPr>
                <a:defRPr/>
              </a:pPr>
              <a:t>2025-10-01</a:t>
            </a:fld>
            <a:endParaRPr lang="sv-SE"/>
          </a:p>
        </p:txBody>
      </p:sp>
      <p:sp>
        <p:nvSpPr>
          <p:cNvPr id="7" name="Rectangle 41">
            <a:extLst>
              <a:ext uri="{FF2B5EF4-FFF2-40B4-BE49-F238E27FC236}">
                <a16:creationId xmlns:a16="http://schemas.microsoft.com/office/drawing/2014/main" id="{ADF4C32D-A8FD-8728-EFF0-07C009CE3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C7625-1D27-473C-B24D-DA8AB52FCD99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44520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Rectangle 40">
            <a:extLst>
              <a:ext uri="{FF2B5EF4-FFF2-40B4-BE49-F238E27FC236}">
                <a16:creationId xmlns:a16="http://schemas.microsoft.com/office/drawing/2014/main" id="{8354EDAA-623F-763D-25E3-8BB84D0494F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55650" y="373063"/>
            <a:ext cx="11791950" cy="342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252000" tIns="64008" rIns="252000" bIns="64008" numCol="1" anchor="b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sz="1400" b="1">
                <a:solidFill>
                  <a:schemeClr val="accent2"/>
                </a:solidFill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27" name="Rectangle 24">
            <a:extLst>
              <a:ext uri="{FF2B5EF4-FFF2-40B4-BE49-F238E27FC236}">
                <a16:creationId xmlns:a16="http://schemas.microsoft.com/office/drawing/2014/main" id="{927BE41B-9BD7-A0F2-943D-3ADA618D0366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0" y="8640763"/>
            <a:ext cx="12801600" cy="250825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016" tIns="64008" rIns="128016" bIns="64008" anchor="ctr"/>
          <a:lstStyle/>
          <a:p>
            <a:pPr algn="ctr"/>
            <a:endParaRPr lang="sv-SE" altLang="sv-SE"/>
          </a:p>
        </p:txBody>
      </p:sp>
      <p:sp>
        <p:nvSpPr>
          <p:cNvPr id="1028" name="Rectangle 25">
            <a:extLst>
              <a:ext uri="{FF2B5EF4-FFF2-40B4-BE49-F238E27FC236}">
                <a16:creationId xmlns:a16="http://schemas.microsoft.com/office/drawing/2014/main" id="{3668980F-C3E7-2A71-25E6-94EBB9AFE868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0" y="0"/>
            <a:ext cx="12801600" cy="254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016" tIns="64008" rIns="128016" bIns="64008" anchor="ctr"/>
          <a:lstStyle/>
          <a:p>
            <a:pPr algn="ctr"/>
            <a:endParaRPr lang="sv-SE" altLang="sv-SE"/>
          </a:p>
        </p:txBody>
      </p:sp>
      <p:sp>
        <p:nvSpPr>
          <p:cNvPr id="1029" name="Rectangle 26">
            <a:extLst>
              <a:ext uri="{FF2B5EF4-FFF2-40B4-BE49-F238E27FC236}">
                <a16:creationId xmlns:a16="http://schemas.microsoft.com/office/drawing/2014/main" id="{C1EAA0CD-EEBA-9764-5F1A-A85806479739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0" y="0"/>
            <a:ext cx="254000" cy="88328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016" tIns="64008" rIns="128016" bIns="64008" anchor="ctr"/>
          <a:lstStyle/>
          <a:p>
            <a:pPr algn="ctr"/>
            <a:endParaRPr lang="sv-SE" altLang="sv-SE"/>
          </a:p>
        </p:txBody>
      </p:sp>
      <p:sp>
        <p:nvSpPr>
          <p:cNvPr id="1030" name="Rectangle 27">
            <a:extLst>
              <a:ext uri="{FF2B5EF4-FFF2-40B4-BE49-F238E27FC236}">
                <a16:creationId xmlns:a16="http://schemas.microsoft.com/office/drawing/2014/main" id="{5E2EDCF0-FCD3-2E86-6753-2B4810A6A559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547600" y="0"/>
            <a:ext cx="254000" cy="88328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016" tIns="64008" rIns="128016" bIns="64008" anchor="ctr"/>
          <a:lstStyle/>
          <a:p>
            <a:pPr algn="ctr"/>
            <a:endParaRPr lang="sv-SE" altLang="sv-SE"/>
          </a:p>
        </p:txBody>
      </p:sp>
      <p:sp>
        <p:nvSpPr>
          <p:cNvPr id="1031" name="Rectangle 37">
            <a:extLst>
              <a:ext uri="{FF2B5EF4-FFF2-40B4-BE49-F238E27FC236}">
                <a16:creationId xmlns:a16="http://schemas.microsoft.com/office/drawing/2014/main" id="{D372DF58-BC01-B99A-534E-F85B30AD96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733425"/>
            <a:ext cx="11290300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52000" tIns="64008" rIns="252000" bIns="64008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sv-SE" altLang="sv-SE"/>
              <a:t>Click to edit Master title style</a:t>
            </a:r>
          </a:p>
        </p:txBody>
      </p:sp>
      <p:sp>
        <p:nvSpPr>
          <p:cNvPr id="1032" name="Rectangle 38">
            <a:extLst>
              <a:ext uri="{FF2B5EF4-FFF2-40B4-BE49-F238E27FC236}">
                <a16:creationId xmlns:a16="http://schemas.microsoft.com/office/drawing/2014/main" id="{8CCE4AA5-70E1-8C0E-B140-EB758372FE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2239963"/>
            <a:ext cx="11290300" cy="554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52000" tIns="64008" rIns="252000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Click to edit Master text styles</a:t>
            </a:r>
          </a:p>
          <a:p>
            <a:pPr lvl="1"/>
            <a:r>
              <a:rPr lang="sv-SE" altLang="sv-SE"/>
              <a:t>Second level</a:t>
            </a:r>
          </a:p>
          <a:p>
            <a:pPr lvl="2"/>
            <a:r>
              <a:rPr lang="sv-SE" altLang="sv-SE"/>
              <a:t>Third level</a:t>
            </a:r>
          </a:p>
          <a:p>
            <a:pPr lvl="3"/>
            <a:r>
              <a:rPr lang="sv-SE" altLang="sv-SE"/>
              <a:t>Fourth level</a:t>
            </a:r>
          </a:p>
          <a:p>
            <a:pPr lvl="4"/>
            <a:r>
              <a:rPr lang="sv-SE" altLang="sv-SE"/>
              <a:t>Fifth level</a:t>
            </a:r>
          </a:p>
        </p:txBody>
      </p:sp>
      <p:sp>
        <p:nvSpPr>
          <p:cNvPr id="1063" name="Rectangle 39">
            <a:extLst>
              <a:ext uri="{FF2B5EF4-FFF2-40B4-BE49-F238E27FC236}">
                <a16:creationId xmlns:a16="http://schemas.microsoft.com/office/drawing/2014/main" id="{BB0CEF91-2F4D-5DB8-7BD1-49083BD9EA7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65988" y="8878888"/>
            <a:ext cx="2986087" cy="720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128016" tIns="64008" rIns="128016" bIns="64008" numCol="1" anchor="ctr" anchorCtr="1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chemeClr val="accent2"/>
                </a:solidFill>
                <a:cs typeface="+mn-cs"/>
              </a:defRPr>
            </a:lvl1pPr>
          </a:lstStyle>
          <a:p>
            <a:pPr>
              <a:defRPr/>
            </a:pPr>
            <a:fld id="{3CB80D1F-E04D-46BD-886C-7F048ECDF17D}" type="datetime1">
              <a:rPr lang="sv-SE"/>
              <a:pPr>
                <a:defRPr/>
              </a:pPr>
              <a:t>2025-10-01</a:t>
            </a:fld>
            <a:endParaRPr lang="sv-SE"/>
          </a:p>
        </p:txBody>
      </p:sp>
      <p:sp>
        <p:nvSpPr>
          <p:cNvPr id="1065" name="Rectangle 41">
            <a:extLst>
              <a:ext uri="{FF2B5EF4-FFF2-40B4-BE49-F238E27FC236}">
                <a16:creationId xmlns:a16="http://schemas.microsoft.com/office/drawing/2014/main" id="{4664485C-FB46-43F3-BDE7-13DF9C92F00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905500" y="9074150"/>
            <a:ext cx="990600" cy="32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8016" tIns="64008" rIns="128016" bIns="64008" numCol="1" anchor="ctr" anchorCtr="1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DDDDDD"/>
                </a:solidFill>
              </a:defRPr>
            </a:lvl1pPr>
          </a:lstStyle>
          <a:p>
            <a:pPr>
              <a:defRPr/>
            </a:pPr>
            <a:fld id="{9B5E03BA-D701-42BD-B7DF-76974B1F941F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  <p:pic>
        <p:nvPicPr>
          <p:cNvPr id="1035" name="Picture 83" descr="logo_ny_black">
            <a:extLst>
              <a:ext uri="{FF2B5EF4-FFF2-40B4-BE49-F238E27FC236}">
                <a16:creationId xmlns:a16="http://schemas.microsoft.com/office/drawing/2014/main" id="{753DB5E3-0F46-9123-BD8C-2BF48698CC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1663" y="9113838"/>
            <a:ext cx="1795462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87" descr="tagline_black">
            <a:extLst>
              <a:ext uri="{FF2B5EF4-FFF2-40B4-BE49-F238E27FC236}">
                <a16:creationId xmlns:a16="http://schemas.microsoft.com/office/drawing/2014/main" id="{C415A0DA-FAD5-9545-1737-169BB601AE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13" y="9190038"/>
            <a:ext cx="3722687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84" r:id="rId1"/>
    <p:sldLayoutId id="2147483975" r:id="rId2"/>
    <p:sldLayoutId id="2147483976" r:id="rId3"/>
    <p:sldLayoutId id="2147483977" r:id="rId4"/>
    <p:sldLayoutId id="2147483978" r:id="rId5"/>
    <p:sldLayoutId id="2147483979" r:id="rId6"/>
    <p:sldLayoutId id="2147483985" r:id="rId7"/>
    <p:sldLayoutId id="2147483980" r:id="rId8"/>
    <p:sldLayoutId id="2147483981" r:id="rId9"/>
    <p:sldLayoutId id="2147483982" r:id="rId10"/>
    <p:sldLayoutId id="2147483983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Verdana" pitchFamily="34" charset="0"/>
        </a:defRPr>
      </a:lvl5pPr>
      <a:lvl6pPr marL="640080"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Verdana" pitchFamily="34" charset="0"/>
        </a:defRPr>
      </a:lvl6pPr>
      <a:lvl7pPr marL="1280160"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Verdana" pitchFamily="34" charset="0"/>
        </a:defRPr>
      </a:lvl7pPr>
      <a:lvl8pPr marL="1920240"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Verdana" pitchFamily="34" charset="0"/>
        </a:defRPr>
      </a:lvl8pPr>
      <a:lvl9pPr marL="2560320"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Verdana" pitchFamily="34" charset="0"/>
        </a:defRPr>
      </a:lvl9pPr>
    </p:titleStyle>
    <p:bodyStyle>
      <a:lvl1pPr marL="377825" indent="-377825" algn="l" rtl="0" eaLnBrk="0" fontAlgn="base" hangingPunct="0">
        <a:spcBef>
          <a:spcPct val="6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358775" algn="l" rtl="0" eaLnBrk="0" fontAlgn="base" hangingPunct="0">
        <a:spcBef>
          <a:spcPct val="35000"/>
        </a:spcBef>
        <a:spcAft>
          <a:spcPct val="0"/>
        </a:spcAft>
        <a:buClr>
          <a:schemeClr val="tx1"/>
        </a:buClr>
        <a:buFont typeface="Verdana" panose="020B0604030504040204" pitchFamily="34" charset="0"/>
        <a:buChar char="–"/>
        <a:defRPr>
          <a:solidFill>
            <a:schemeClr val="tx1"/>
          </a:solidFill>
          <a:latin typeface="+mn-lt"/>
        </a:defRPr>
      </a:lvl2pPr>
      <a:lvl3pPr marL="1100138" indent="-357188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Font typeface="Verdana" panose="020B0604030504040204" pitchFamily="34" charset="0"/>
        <a:buChar char="–"/>
        <a:defRPr>
          <a:solidFill>
            <a:schemeClr val="tx1"/>
          </a:solidFill>
          <a:latin typeface="+mn-lt"/>
        </a:defRPr>
      </a:lvl3pPr>
      <a:lvl4pPr marL="1441450" indent="-339725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Font typeface="Verdana" panose="020B0604030504040204" pitchFamily="34" charset="0"/>
        <a:buChar char="–"/>
        <a:defRPr>
          <a:solidFill>
            <a:schemeClr val="tx1"/>
          </a:solidFill>
          <a:latin typeface="+mn-lt"/>
        </a:defRPr>
      </a:lvl4pPr>
      <a:lvl5pPr marL="1801813" indent="-357188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Font typeface="Verdana" panose="020B0604030504040204" pitchFamily="34" charset="0"/>
        <a:buChar char="–"/>
        <a:defRPr>
          <a:solidFill>
            <a:schemeClr val="tx1"/>
          </a:solidFill>
          <a:latin typeface="+mn-lt"/>
        </a:defRPr>
      </a:lvl5pPr>
      <a:lvl6pPr marL="2442528" indent="-357823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Font typeface="Verdana" pitchFamily="34" charset="0"/>
        <a:buChar char="–"/>
        <a:defRPr>
          <a:solidFill>
            <a:schemeClr val="tx1"/>
          </a:solidFill>
          <a:latin typeface="+mn-lt"/>
        </a:defRPr>
      </a:lvl6pPr>
      <a:lvl7pPr marL="3082608" indent="-357823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Font typeface="Verdana" pitchFamily="34" charset="0"/>
        <a:buChar char="–"/>
        <a:defRPr>
          <a:solidFill>
            <a:schemeClr val="tx1"/>
          </a:solidFill>
          <a:latin typeface="+mn-lt"/>
        </a:defRPr>
      </a:lvl7pPr>
      <a:lvl8pPr marL="3722688" indent="-357823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Font typeface="Verdana" pitchFamily="34" charset="0"/>
        <a:buChar char="–"/>
        <a:defRPr>
          <a:solidFill>
            <a:schemeClr val="tx1"/>
          </a:solidFill>
          <a:latin typeface="+mn-lt"/>
        </a:defRPr>
      </a:lvl8pPr>
      <a:lvl9pPr marL="4362768" indent="-357823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Font typeface="Verdana" pitchFamily="34" charset="0"/>
        <a:buChar char="–"/>
        <a:defRPr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ecurityindustry.org/wp-content/uploads/2023/12/SIA-Strategic-Plan-Framework-12.15.23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46" name="Straight Connector 12">
            <a:extLst>
              <a:ext uri="{FF2B5EF4-FFF2-40B4-BE49-F238E27FC236}">
                <a16:creationId xmlns:a16="http://schemas.microsoft.com/office/drawing/2014/main" id="{D6C4F6D4-E4F4-3C14-4423-DB551E1ADBC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0" y="839788"/>
            <a:ext cx="128016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47" name="Title 1">
            <a:extLst>
              <a:ext uri="{FF2B5EF4-FFF2-40B4-BE49-F238E27FC236}">
                <a16:creationId xmlns:a16="http://schemas.microsoft.com/office/drawing/2014/main" id="{58D6535C-39DD-99DD-EB45-CABACABA37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038" y="104775"/>
            <a:ext cx="7519987" cy="744538"/>
          </a:xfrm>
        </p:spPr>
        <p:txBody>
          <a:bodyPr/>
          <a:lstStyle/>
          <a:p>
            <a:r>
              <a:rPr lang="sv-SE" altLang="sv-SE" sz="2000" b="1"/>
              <a:t>SIA Endowment Program Funding Request:</a:t>
            </a:r>
            <a:br>
              <a:rPr lang="sv-SE" altLang="sv-SE" sz="2000" b="1"/>
            </a:br>
            <a:endParaRPr lang="sv-SE" altLang="sv-SE" sz="2000" b="1"/>
          </a:p>
        </p:txBody>
      </p:sp>
      <p:sp>
        <p:nvSpPr>
          <p:cNvPr id="6148" name="Rectangle 8">
            <a:extLst>
              <a:ext uri="{FF2B5EF4-FFF2-40B4-BE49-F238E27FC236}">
                <a16:creationId xmlns:a16="http://schemas.microsoft.com/office/drawing/2014/main" id="{1102A692-B292-CF44-4C45-C7ED06AF26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3" y="9155113"/>
            <a:ext cx="12801600" cy="571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80000" rIns="180000" anchor="ctr"/>
          <a:lstStyle>
            <a:lvl1pPr>
              <a:spcBef>
                <a:spcPct val="6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3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sv-SE" altLang="sv-SE">
              <a:solidFill>
                <a:schemeClr val="bg1"/>
              </a:solidFill>
            </a:endParaRPr>
          </a:p>
        </p:txBody>
      </p:sp>
      <p:sp>
        <p:nvSpPr>
          <p:cNvPr id="6149" name="Rectangle 9">
            <a:extLst>
              <a:ext uri="{FF2B5EF4-FFF2-40B4-BE49-F238E27FC236}">
                <a16:creationId xmlns:a16="http://schemas.microsoft.com/office/drawing/2014/main" id="{E9ED29B4-A240-893A-C8F0-F1884B47CA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801600" cy="460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80000" rIns="180000" anchor="ctr"/>
          <a:lstStyle>
            <a:lvl1pPr>
              <a:spcBef>
                <a:spcPct val="6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3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sv-SE" altLang="sv-SE">
              <a:solidFill>
                <a:schemeClr val="bg1"/>
              </a:solidFill>
            </a:endParaRPr>
          </a:p>
        </p:txBody>
      </p:sp>
      <p:sp>
        <p:nvSpPr>
          <p:cNvPr id="6150" name="Rectangle 10">
            <a:extLst>
              <a:ext uri="{FF2B5EF4-FFF2-40B4-BE49-F238E27FC236}">
                <a16:creationId xmlns:a16="http://schemas.microsoft.com/office/drawing/2014/main" id="{EE709191-D92F-7494-176A-1F9B31DAC7A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757150" y="0"/>
            <a:ext cx="44450" cy="919321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80000" rIns="180000" anchor="ctr"/>
          <a:lstStyle>
            <a:lvl1pPr>
              <a:spcBef>
                <a:spcPct val="6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3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sv-SE" altLang="sv-SE">
              <a:solidFill>
                <a:schemeClr val="bg1"/>
              </a:solidFill>
            </a:endParaRPr>
          </a:p>
        </p:txBody>
      </p:sp>
      <p:cxnSp>
        <p:nvCxnSpPr>
          <p:cNvPr id="6151" name="Straight Connector 17">
            <a:extLst>
              <a:ext uri="{FF2B5EF4-FFF2-40B4-BE49-F238E27FC236}">
                <a16:creationId xmlns:a16="http://schemas.microsoft.com/office/drawing/2014/main" id="{62D078C4-A9DC-D8D0-7DCD-96C26D98E5B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1050588" y="-41275"/>
            <a:ext cx="0" cy="8397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52" name="Rectangle 55">
            <a:extLst>
              <a:ext uri="{FF2B5EF4-FFF2-40B4-BE49-F238E27FC236}">
                <a16:creationId xmlns:a16="http://schemas.microsoft.com/office/drawing/2014/main" id="{7BFF1549-74DD-A252-611C-B48BFF478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6038" cy="91567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80000" rIns="180000" anchor="ctr"/>
          <a:lstStyle>
            <a:lvl1pPr>
              <a:spcBef>
                <a:spcPct val="6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3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sv-SE" altLang="sv-SE">
              <a:solidFill>
                <a:schemeClr val="bg1"/>
              </a:solidFill>
            </a:endParaRPr>
          </a:p>
        </p:txBody>
      </p:sp>
      <p:cxnSp>
        <p:nvCxnSpPr>
          <p:cNvPr id="6153" name="Straight Connector 17">
            <a:extLst>
              <a:ext uri="{FF2B5EF4-FFF2-40B4-BE49-F238E27FC236}">
                <a16:creationId xmlns:a16="http://schemas.microsoft.com/office/drawing/2014/main" id="{B3505143-4AB3-F80B-A482-30A0D9C94ADE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9367838" y="444500"/>
            <a:ext cx="165576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10" name="TextBox 22">
            <a:extLst>
              <a:ext uri="{FF2B5EF4-FFF2-40B4-BE49-F238E27FC236}">
                <a16:creationId xmlns:a16="http://schemas.microsoft.com/office/drawing/2014/main" id="{4FA42796-9653-AFD3-7577-67246E9BD7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7038" y="38100"/>
            <a:ext cx="943526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sv-SE" sz="900" b="1" dirty="0">
                <a:solidFill>
                  <a:schemeClr val="tx1"/>
                </a:solidFill>
                <a:latin typeface="+mn-lt"/>
                <a:cs typeface="Arial" charset="0"/>
              </a:rPr>
              <a:t>Version</a:t>
            </a:r>
          </a:p>
        </p:txBody>
      </p:sp>
      <p:sp>
        <p:nvSpPr>
          <p:cNvPr id="4111" name="TextBox 22">
            <a:extLst>
              <a:ext uri="{FF2B5EF4-FFF2-40B4-BE49-F238E27FC236}">
                <a16:creationId xmlns:a16="http://schemas.microsoft.com/office/drawing/2014/main" id="{710043FF-15CF-5E6F-1FCE-3289FFDB3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7038" y="406400"/>
            <a:ext cx="12954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sv-SE" sz="900" b="1" dirty="0">
                <a:solidFill>
                  <a:schemeClr val="tx1"/>
                </a:solidFill>
                <a:latin typeface="+mn-lt"/>
                <a:cs typeface="Arial" charset="0"/>
              </a:rPr>
              <a:t>Last Changed</a:t>
            </a:r>
          </a:p>
        </p:txBody>
      </p:sp>
      <p:sp>
        <p:nvSpPr>
          <p:cNvPr id="6156" name="Rectangle 22">
            <a:extLst>
              <a:ext uri="{FF2B5EF4-FFF2-40B4-BE49-F238E27FC236}">
                <a16:creationId xmlns:a16="http://schemas.microsoft.com/office/drawing/2014/main" id="{FF82987F-F08C-0878-8617-FED972B98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" y="947738"/>
            <a:ext cx="5976938" cy="165735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80000" rIns="180000" anchor="ctr"/>
          <a:lstStyle>
            <a:lvl1pPr>
              <a:spcBef>
                <a:spcPct val="6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3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sv-SE" altLang="sv-SE">
              <a:solidFill>
                <a:schemeClr val="bg1"/>
              </a:solidFill>
            </a:endParaRPr>
          </a:p>
        </p:txBody>
      </p:sp>
      <p:sp>
        <p:nvSpPr>
          <p:cNvPr id="6157" name="TextBox 23">
            <a:extLst>
              <a:ext uri="{FF2B5EF4-FFF2-40B4-BE49-F238E27FC236}">
                <a16:creationId xmlns:a16="http://schemas.microsoft.com/office/drawing/2014/main" id="{40EA0E1F-551D-CB93-7DBA-C17B63542B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" y="947738"/>
            <a:ext cx="5832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6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3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sv-SE" sz="1200" b="1"/>
              <a:t>Background description of the proposal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sv-SE" sz="1200" b="1"/>
          </a:p>
        </p:txBody>
      </p:sp>
      <p:sp>
        <p:nvSpPr>
          <p:cNvPr id="6158" name="Rectangle 24">
            <a:extLst>
              <a:ext uri="{FF2B5EF4-FFF2-40B4-BE49-F238E27FC236}">
                <a16:creationId xmlns:a16="http://schemas.microsoft.com/office/drawing/2014/main" id="{0AB9CAD9-F344-310B-70A7-FA9ACEC6A4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" y="2676525"/>
            <a:ext cx="5976938" cy="126047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80000" rIns="180000" anchor="ctr"/>
          <a:lstStyle>
            <a:lvl1pPr>
              <a:spcBef>
                <a:spcPct val="6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3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sv-SE" altLang="sv-SE">
              <a:solidFill>
                <a:schemeClr val="bg1"/>
              </a:solidFill>
            </a:endParaRPr>
          </a:p>
        </p:txBody>
      </p:sp>
      <p:sp>
        <p:nvSpPr>
          <p:cNvPr id="6159" name="TextBox 25">
            <a:extLst>
              <a:ext uri="{FF2B5EF4-FFF2-40B4-BE49-F238E27FC236}">
                <a16:creationId xmlns:a16="http://schemas.microsoft.com/office/drawing/2014/main" id="{81CDB086-34A5-8201-BFBE-C956786FD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" y="2676525"/>
            <a:ext cx="6013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6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3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v-SE" altLang="sv-SE" sz="1200" b="1"/>
              <a:t>SIA program and/or member benefit to be established/enahanced: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sv-SE" altLang="sv-SE" sz="1200" b="1"/>
          </a:p>
        </p:txBody>
      </p:sp>
      <p:sp>
        <p:nvSpPr>
          <p:cNvPr id="6160" name="Rectangle 28">
            <a:extLst>
              <a:ext uri="{FF2B5EF4-FFF2-40B4-BE49-F238E27FC236}">
                <a16:creationId xmlns:a16="http://schemas.microsoft.com/office/drawing/2014/main" id="{61152CC3-75E2-430F-472D-C6F68FB6EA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" y="5988050"/>
            <a:ext cx="5976938" cy="302577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80000" rIns="180000" anchor="ctr"/>
          <a:lstStyle>
            <a:lvl1pPr>
              <a:spcBef>
                <a:spcPct val="6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3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sv-SE" altLang="sv-SE">
              <a:solidFill>
                <a:schemeClr val="bg1"/>
              </a:solidFill>
            </a:endParaRPr>
          </a:p>
        </p:txBody>
      </p:sp>
      <p:sp>
        <p:nvSpPr>
          <p:cNvPr id="6161" name="TextBox 29">
            <a:extLst>
              <a:ext uri="{FF2B5EF4-FFF2-40B4-BE49-F238E27FC236}">
                <a16:creationId xmlns:a16="http://schemas.microsoft.com/office/drawing/2014/main" id="{1DFA16AF-2D57-E89E-0682-000D30AEC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" y="6002338"/>
            <a:ext cx="58689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6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3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v-SE" altLang="sv-SE" sz="1200" b="1"/>
              <a:t>Business Case:</a:t>
            </a:r>
            <a:endParaRPr lang="sv-SE" altLang="sv-SE" sz="1000"/>
          </a:p>
        </p:txBody>
      </p:sp>
      <p:sp>
        <p:nvSpPr>
          <p:cNvPr id="6162" name="Rectangle 30">
            <a:extLst>
              <a:ext uri="{FF2B5EF4-FFF2-40B4-BE49-F238E27FC236}">
                <a16:creationId xmlns:a16="http://schemas.microsoft.com/office/drawing/2014/main" id="{C97C3A54-8F45-B1D1-2B5F-B278F7FC31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4913" y="2743200"/>
            <a:ext cx="6372225" cy="291147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80000" rIns="180000" anchor="ctr"/>
          <a:lstStyle>
            <a:lvl1pPr>
              <a:spcBef>
                <a:spcPct val="6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3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sv-SE" altLang="sv-SE">
              <a:solidFill>
                <a:schemeClr val="bg1"/>
              </a:solidFill>
            </a:endParaRPr>
          </a:p>
        </p:txBody>
      </p:sp>
      <p:sp>
        <p:nvSpPr>
          <p:cNvPr id="6163" name="TextBox 31">
            <a:extLst>
              <a:ext uri="{FF2B5EF4-FFF2-40B4-BE49-F238E27FC236}">
                <a16:creationId xmlns:a16="http://schemas.microsoft.com/office/drawing/2014/main" id="{306BE8F2-7532-EE15-82F5-228A079A4B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6338" y="2749550"/>
            <a:ext cx="6373812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6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3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v-SE" altLang="sv-SE" sz="1200" b="1"/>
              <a:t>Planning: Milestones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sv-SE" altLang="sv-SE" sz="1000"/>
          </a:p>
        </p:txBody>
      </p:sp>
      <p:sp>
        <p:nvSpPr>
          <p:cNvPr id="6164" name="Rectangle 36">
            <a:extLst>
              <a:ext uri="{FF2B5EF4-FFF2-40B4-BE49-F238E27FC236}">
                <a16:creationId xmlns:a16="http://schemas.microsoft.com/office/drawing/2014/main" id="{634315BA-71B5-5FD4-1A94-CF410690F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6338" y="947738"/>
            <a:ext cx="6373812" cy="1728787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80000" rIns="180000" anchor="ctr"/>
          <a:lstStyle>
            <a:lvl1pPr>
              <a:spcBef>
                <a:spcPct val="6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3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sv-SE" altLang="sv-SE">
              <a:solidFill>
                <a:schemeClr val="bg1"/>
              </a:solidFill>
            </a:endParaRPr>
          </a:p>
        </p:txBody>
      </p:sp>
      <p:sp>
        <p:nvSpPr>
          <p:cNvPr id="6165" name="TextBox 37">
            <a:extLst>
              <a:ext uri="{FF2B5EF4-FFF2-40B4-BE49-F238E27FC236}">
                <a16:creationId xmlns:a16="http://schemas.microsoft.com/office/drawing/2014/main" id="{3782C861-E7AF-88CC-F2D6-56C251E6E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9363" y="947738"/>
            <a:ext cx="57594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6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3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v-SE" altLang="sv-SE" sz="1200" b="1"/>
              <a:t>SIA Strategic Framework:</a:t>
            </a:r>
          </a:p>
        </p:txBody>
      </p:sp>
      <p:cxnSp>
        <p:nvCxnSpPr>
          <p:cNvPr id="6166" name="Straight Connector 17">
            <a:extLst>
              <a:ext uri="{FF2B5EF4-FFF2-40B4-BE49-F238E27FC236}">
                <a16:creationId xmlns:a16="http://schemas.microsoft.com/office/drawing/2014/main" id="{EE0A18F7-7F5B-B35F-1A57-D703A58932D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9367838" y="0"/>
            <a:ext cx="0" cy="84296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7" name="Straight Connector 17">
            <a:extLst>
              <a:ext uri="{FF2B5EF4-FFF2-40B4-BE49-F238E27FC236}">
                <a16:creationId xmlns:a16="http://schemas.microsoft.com/office/drawing/2014/main" id="{FA470548-15C6-0EBD-505E-ECA5CAE0E90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567613" y="0"/>
            <a:ext cx="0" cy="84296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8" name="Straight Connector 17">
            <a:extLst>
              <a:ext uri="{FF2B5EF4-FFF2-40B4-BE49-F238E27FC236}">
                <a16:creationId xmlns:a16="http://schemas.microsoft.com/office/drawing/2014/main" id="{53BC0890-2B4F-754F-0DDA-816C57B94408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7567613" y="444500"/>
            <a:ext cx="180022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29" name="TextBox 22">
            <a:extLst>
              <a:ext uri="{FF2B5EF4-FFF2-40B4-BE49-F238E27FC236}">
                <a16:creationId xmlns:a16="http://schemas.microsoft.com/office/drawing/2014/main" id="{942DD299-C5B6-CA5D-1A84-077A876E47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8400" y="41275"/>
            <a:ext cx="1582738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sv-SE" sz="900" b="1" dirty="0">
                <a:solidFill>
                  <a:schemeClr val="tx1"/>
                </a:solidFill>
                <a:latin typeface="+mn-lt"/>
                <a:cs typeface="Arial" charset="0"/>
              </a:rPr>
              <a:t>Document Owner</a:t>
            </a:r>
          </a:p>
        </p:txBody>
      </p:sp>
      <p:sp>
        <p:nvSpPr>
          <p:cNvPr id="4130" name="TextBox 22">
            <a:extLst>
              <a:ext uri="{FF2B5EF4-FFF2-40B4-BE49-F238E27FC236}">
                <a16:creationId xmlns:a16="http://schemas.microsoft.com/office/drawing/2014/main" id="{B1D614AB-5322-4D0E-2FBD-37B4A64019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4750" y="409575"/>
            <a:ext cx="900113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sv-SE" sz="900" b="1" dirty="0">
                <a:solidFill>
                  <a:schemeClr val="tx1"/>
                </a:solidFill>
                <a:latin typeface="+mn-lt"/>
                <a:cs typeface="Arial" charset="0"/>
              </a:rPr>
              <a:t>Created</a:t>
            </a:r>
          </a:p>
        </p:txBody>
      </p:sp>
      <p:sp>
        <p:nvSpPr>
          <p:cNvPr id="6171" name="TextBox 43">
            <a:extLst>
              <a:ext uri="{FF2B5EF4-FFF2-40B4-BE49-F238E27FC236}">
                <a16:creationId xmlns:a16="http://schemas.microsoft.com/office/drawing/2014/main" id="{7A264F72-027D-6BEB-4E10-368F954F5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87564" y="85292"/>
            <a:ext cx="61273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6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3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v-SE" altLang="sv-SE" sz="1000" dirty="0"/>
              <a:t>0.9</a:t>
            </a:r>
          </a:p>
        </p:txBody>
      </p:sp>
      <p:sp>
        <p:nvSpPr>
          <p:cNvPr id="6173" name="Rectangle 28">
            <a:extLst>
              <a:ext uri="{FF2B5EF4-FFF2-40B4-BE49-F238E27FC236}">
                <a16:creationId xmlns:a16="http://schemas.microsoft.com/office/drawing/2014/main" id="{DCF933C1-ED49-A6CC-8B0B-EAB11EC20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" y="4008438"/>
            <a:ext cx="5976938" cy="1871662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80000" rIns="180000" anchor="ctr"/>
          <a:lstStyle>
            <a:lvl1pPr>
              <a:spcBef>
                <a:spcPct val="6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3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sv-SE" altLang="sv-SE">
              <a:solidFill>
                <a:schemeClr val="bg1"/>
              </a:solidFill>
            </a:endParaRPr>
          </a:p>
        </p:txBody>
      </p:sp>
      <p:sp>
        <p:nvSpPr>
          <p:cNvPr id="6174" name="TextBox 29">
            <a:extLst>
              <a:ext uri="{FF2B5EF4-FFF2-40B4-BE49-F238E27FC236}">
                <a16:creationId xmlns:a16="http://schemas.microsoft.com/office/drawing/2014/main" id="{5A0893D0-6B9D-0699-AED6-C05F1A21E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335" y="4019426"/>
            <a:ext cx="586898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6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3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v-SE" altLang="sv-SE" sz="1200" b="1" dirty="0"/>
              <a:t>Work to be done:</a:t>
            </a:r>
            <a:endParaRPr lang="sv-SE" altLang="sv-SE" sz="1200" b="1" i="1" dirty="0"/>
          </a:p>
        </p:txBody>
      </p:sp>
      <p:sp>
        <p:nvSpPr>
          <p:cNvPr id="6175" name="Rectangle 32">
            <a:extLst>
              <a:ext uri="{FF2B5EF4-FFF2-40B4-BE49-F238E27FC236}">
                <a16:creationId xmlns:a16="http://schemas.microsoft.com/office/drawing/2014/main" id="{606F6559-333A-E637-AD6C-F51FCC4C7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6338" y="5700713"/>
            <a:ext cx="6373812" cy="1954212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80000" rIns="180000" anchor="ctr"/>
          <a:lstStyle>
            <a:lvl1pPr>
              <a:spcBef>
                <a:spcPct val="6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3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sv-SE" altLang="sv-SE">
              <a:solidFill>
                <a:schemeClr val="bg1"/>
              </a:solidFill>
            </a:endParaRPr>
          </a:p>
        </p:txBody>
      </p:sp>
      <p:sp>
        <p:nvSpPr>
          <p:cNvPr id="6176" name="TextBox 31">
            <a:extLst>
              <a:ext uri="{FF2B5EF4-FFF2-40B4-BE49-F238E27FC236}">
                <a16:creationId xmlns:a16="http://schemas.microsoft.com/office/drawing/2014/main" id="{86BB28D0-C693-F5FF-5B72-47D5083438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6338" y="5700713"/>
            <a:ext cx="586898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6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3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v-SE" altLang="sv-SE" sz="1200" b="1"/>
              <a:t>Benefits, Results, Deliverables (planned or actual)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sv-SE" altLang="sv-SE" sz="1000"/>
          </a:p>
        </p:txBody>
      </p:sp>
      <p:sp>
        <p:nvSpPr>
          <p:cNvPr id="6177" name="TextBox 44">
            <a:extLst>
              <a:ext uri="{FF2B5EF4-FFF2-40B4-BE49-F238E27FC236}">
                <a16:creationId xmlns:a16="http://schemas.microsoft.com/office/drawing/2014/main" id="{F424418C-3D78-2DDE-6554-C41C707AC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1300" y="9264650"/>
            <a:ext cx="1871663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6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3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v-SE" altLang="sv-SE" sz="1000"/>
              <a:t>CONFIDENTIAL</a:t>
            </a:r>
          </a:p>
        </p:txBody>
      </p:sp>
      <p:sp>
        <p:nvSpPr>
          <p:cNvPr id="6178" name="TextBox 50">
            <a:extLst>
              <a:ext uri="{FF2B5EF4-FFF2-40B4-BE49-F238E27FC236}">
                <a16:creationId xmlns:a16="http://schemas.microsoft.com/office/drawing/2014/main" id="{DB482A24-A9B7-E1E4-6C9B-AFE629D48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625" y="4852122"/>
            <a:ext cx="5580063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endParaRPr lang="en-US" altLang="sv-SE" sz="900">
              <a:solidFill>
                <a:schemeClr val="tx1"/>
              </a:solidFill>
            </a:endParaRPr>
          </a:p>
        </p:txBody>
      </p:sp>
      <p:sp>
        <p:nvSpPr>
          <p:cNvPr id="6179" name="TextBox 51">
            <a:extLst>
              <a:ext uri="{FF2B5EF4-FFF2-40B4-BE49-F238E27FC236}">
                <a16:creationId xmlns:a16="http://schemas.microsoft.com/office/drawing/2014/main" id="{C7873165-62D9-4359-D226-73452EB58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8575" y="1198563"/>
            <a:ext cx="6216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sv-SE" sz="900" dirty="0">
                <a:solidFill>
                  <a:schemeClr val="tx1"/>
                </a:solidFill>
              </a:rPr>
              <a:t>Describe how the proposal reflects the principles and objectives of the </a:t>
            </a:r>
            <a:r>
              <a:rPr lang="en-US" altLang="sv-SE" sz="900" dirty="0">
                <a:solidFill>
                  <a:schemeClr val="tx1"/>
                </a:solidFill>
                <a:hlinkClick r:id="rId3"/>
              </a:rPr>
              <a:t>SIA Strategic Framework</a:t>
            </a:r>
            <a:r>
              <a:rPr lang="en-US" altLang="sv-SE" sz="900" dirty="0">
                <a:solidFill>
                  <a:schemeClr val="tx1"/>
                </a:solidFill>
              </a:rPr>
              <a:t>.  </a:t>
            </a:r>
          </a:p>
          <a:p>
            <a:pPr eaLnBrk="1" hangingPunct="1"/>
            <a:endParaRPr lang="en-US" altLang="sv-SE" sz="900" dirty="0">
              <a:solidFill>
                <a:schemeClr val="tx1"/>
              </a:solidFill>
            </a:endParaRPr>
          </a:p>
        </p:txBody>
      </p:sp>
      <p:sp>
        <p:nvSpPr>
          <p:cNvPr id="6180" name="Rectangle 32">
            <a:extLst>
              <a:ext uri="{FF2B5EF4-FFF2-40B4-BE49-F238E27FC236}">
                <a16:creationId xmlns:a16="http://schemas.microsoft.com/office/drawing/2014/main" id="{54CFFF45-FFB7-579F-8F2E-F0095E7EBB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6338" y="8183563"/>
            <a:ext cx="6372225" cy="39687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28571" rIns="128571" anchor="ctr"/>
          <a:lstStyle/>
          <a:p>
            <a:pPr algn="ctr"/>
            <a:endParaRPr lang="sv-SE" altLang="sv-SE" sz="2000">
              <a:solidFill>
                <a:srgbClr val="FFFFFF"/>
              </a:solidFill>
            </a:endParaRPr>
          </a:p>
        </p:txBody>
      </p:sp>
      <p:sp>
        <p:nvSpPr>
          <p:cNvPr id="6181" name="TextBox 33">
            <a:extLst>
              <a:ext uri="{FF2B5EF4-FFF2-40B4-BE49-F238E27FC236}">
                <a16:creationId xmlns:a16="http://schemas.microsoft.com/office/drawing/2014/main" id="{D7344320-4C5A-3FD0-F6A0-F89776A09B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7925" y="8169275"/>
            <a:ext cx="4191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sv-SE" altLang="sv-SE" sz="1200" b="1" dirty="0">
                <a:solidFill>
                  <a:srgbClr val="000000"/>
                </a:solidFill>
              </a:rPr>
              <a:t>Follow up - Progress reporting date:</a:t>
            </a:r>
          </a:p>
        </p:txBody>
      </p:sp>
      <p:sp>
        <p:nvSpPr>
          <p:cNvPr id="6182" name="Rectangle 32">
            <a:extLst>
              <a:ext uri="{FF2B5EF4-FFF2-40B4-BE49-F238E27FC236}">
                <a16:creationId xmlns:a16="http://schemas.microsoft.com/office/drawing/2014/main" id="{51A2493D-8E0A-AA2D-5C2A-5C3A0D78F2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6338" y="7707313"/>
            <a:ext cx="6372225" cy="433387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28571" rIns="128571" anchor="ctr"/>
          <a:lstStyle/>
          <a:p>
            <a:pPr algn="ctr"/>
            <a:endParaRPr lang="sv-SE" altLang="sv-SE" sz="2000">
              <a:solidFill>
                <a:srgbClr val="FFFFFF"/>
              </a:solidFill>
            </a:endParaRPr>
          </a:p>
        </p:txBody>
      </p:sp>
      <p:sp>
        <p:nvSpPr>
          <p:cNvPr id="6183" name="TextBox 31">
            <a:extLst>
              <a:ext uri="{FF2B5EF4-FFF2-40B4-BE49-F238E27FC236}">
                <a16:creationId xmlns:a16="http://schemas.microsoft.com/office/drawing/2014/main" id="{DDC8B9B5-4B0C-397A-E042-71A3B8DAA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6338" y="7707313"/>
            <a:ext cx="41925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sv-SE" altLang="sv-SE" sz="1200" b="1">
                <a:solidFill>
                  <a:srgbClr val="000000"/>
                </a:solidFill>
              </a:rPr>
              <a:t>SIA Committee Support/Staff Liaison:</a:t>
            </a:r>
            <a:endParaRPr lang="sv-SE" altLang="sv-SE" sz="1200">
              <a:solidFill>
                <a:srgbClr val="000000"/>
              </a:solidFill>
            </a:endParaRPr>
          </a:p>
        </p:txBody>
      </p:sp>
      <p:sp>
        <p:nvSpPr>
          <p:cNvPr id="6184" name="Rectangle 32">
            <a:extLst>
              <a:ext uri="{FF2B5EF4-FFF2-40B4-BE49-F238E27FC236}">
                <a16:creationId xmlns:a16="http://schemas.microsoft.com/office/drawing/2014/main" id="{EDBA8C9D-E116-92FC-F87C-7FF019F214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6338" y="8634413"/>
            <a:ext cx="6372225" cy="379412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28571" rIns="128571" anchor="ctr"/>
          <a:lstStyle/>
          <a:p>
            <a:pPr algn="ctr"/>
            <a:r>
              <a:rPr lang="sv-SE" altLang="sv-SE" sz="2000">
                <a:solidFill>
                  <a:srgbClr val="FFFFFF"/>
                </a:solidFill>
              </a:rPr>
              <a:t>jj</a:t>
            </a:r>
          </a:p>
        </p:txBody>
      </p:sp>
      <p:pic>
        <p:nvPicPr>
          <p:cNvPr id="6185" name="Picture 4" descr="A logo for a company&#10;&#10;Description automatically generated with low confidence">
            <a:extLst>
              <a:ext uri="{FF2B5EF4-FFF2-40B4-BE49-F238E27FC236}">
                <a16:creationId xmlns:a16="http://schemas.microsoft.com/office/drawing/2014/main" id="{5A0C455D-1BD9-AFE2-AA32-145F460011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5" y="241300"/>
            <a:ext cx="1219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ABCAD15-2FBB-FDD2-DB66-066C78A7B621}"/>
              </a:ext>
            </a:extLst>
          </p:cNvPr>
          <p:cNvSpPr txBox="1"/>
          <p:nvPr/>
        </p:nvSpPr>
        <p:spPr>
          <a:xfrm>
            <a:off x="170685" y="1185629"/>
            <a:ext cx="5991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1C1200-16F8-5360-DACF-8FDD2FDDBDF6}"/>
              </a:ext>
            </a:extLst>
          </p:cNvPr>
          <p:cNvSpPr txBox="1"/>
          <p:nvPr/>
        </p:nvSpPr>
        <p:spPr>
          <a:xfrm>
            <a:off x="188308" y="2916164"/>
            <a:ext cx="51016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54F396-2462-74F3-F04C-09BB313D4CC0}"/>
              </a:ext>
            </a:extLst>
          </p:cNvPr>
          <p:cNvSpPr txBox="1"/>
          <p:nvPr/>
        </p:nvSpPr>
        <p:spPr>
          <a:xfrm>
            <a:off x="467593" y="4311579"/>
            <a:ext cx="5680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200" dirty="0">
              <a:solidFill>
                <a:schemeClr val="tx1"/>
              </a:solidFill>
              <a:effectLst/>
              <a:latin typeface="Aptos" panose="020B0004020202020204" pitchFamily="34" charset="0"/>
              <a:ea typeface="Yu Gothic" panose="020B0400000000000000" pitchFamily="34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endParaRPr lang="en-US" sz="1200" dirty="0">
              <a:solidFill>
                <a:schemeClr val="tx1"/>
              </a:solidFill>
              <a:effectLst/>
              <a:latin typeface="Aptos" panose="020B0004020202020204" pitchFamily="34" charset="0"/>
              <a:ea typeface="Yu Gothic" panose="020B04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4FE50E-6379-0F4F-F82B-2E30ABBF8093}"/>
              </a:ext>
            </a:extLst>
          </p:cNvPr>
          <p:cNvSpPr txBox="1"/>
          <p:nvPr/>
        </p:nvSpPr>
        <p:spPr>
          <a:xfrm>
            <a:off x="280120" y="6276764"/>
            <a:ext cx="58689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C41CA2-75F3-A4F9-174C-DD2B9AC3A9E3}"/>
              </a:ext>
            </a:extLst>
          </p:cNvPr>
          <p:cNvSpPr txBox="1"/>
          <p:nvPr/>
        </p:nvSpPr>
        <p:spPr>
          <a:xfrm>
            <a:off x="6343650" y="1453763"/>
            <a:ext cx="62865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241980-F512-4265-3371-0DA3EF796520}"/>
              </a:ext>
            </a:extLst>
          </p:cNvPr>
          <p:cNvSpPr txBox="1"/>
          <p:nvPr/>
        </p:nvSpPr>
        <p:spPr>
          <a:xfrm>
            <a:off x="6651624" y="2995763"/>
            <a:ext cx="55516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68363" lvl="1" indent="-228600">
              <a:buFont typeface="+mj-lt"/>
              <a:buAutoNum type="arabicPeriod"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84EF69-F693-73FC-1CDF-07D0B370EA3F}"/>
              </a:ext>
            </a:extLst>
          </p:cNvPr>
          <p:cNvSpPr txBox="1"/>
          <p:nvPr/>
        </p:nvSpPr>
        <p:spPr>
          <a:xfrm>
            <a:off x="6284913" y="5966639"/>
            <a:ext cx="6116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8FF5D8-3E3A-57A5-C699-86EDDE1EE076}"/>
              </a:ext>
            </a:extLst>
          </p:cNvPr>
          <p:cNvSpPr txBox="1"/>
          <p:nvPr/>
        </p:nvSpPr>
        <p:spPr>
          <a:xfrm>
            <a:off x="9641161" y="8168887"/>
            <a:ext cx="17454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Enter text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ECE35D-8AE9-18F9-CDB5-B9F4E9B6175A}"/>
              </a:ext>
            </a:extLst>
          </p:cNvPr>
          <p:cNvSpPr txBox="1"/>
          <p:nvPr/>
        </p:nvSpPr>
        <p:spPr>
          <a:xfrm>
            <a:off x="9641161" y="7750416"/>
            <a:ext cx="23042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A167D7-6365-8720-00D9-0510CFDB7B06}"/>
              </a:ext>
            </a:extLst>
          </p:cNvPr>
          <p:cNvSpPr txBox="1"/>
          <p:nvPr/>
        </p:nvSpPr>
        <p:spPr>
          <a:xfrm>
            <a:off x="7566025" y="207982"/>
            <a:ext cx="18951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EDBA0EC-2403-5870-8113-ADA486298BD5}"/>
              </a:ext>
            </a:extLst>
          </p:cNvPr>
          <p:cNvSpPr txBox="1"/>
          <p:nvPr/>
        </p:nvSpPr>
        <p:spPr>
          <a:xfrm>
            <a:off x="221757" y="513343"/>
            <a:ext cx="42327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Note: Document is editable in PowerPoint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A presentation template 2007">
  <a:themeElements>
    <a:clrScheme name="">
      <a:dk1>
        <a:srgbClr val="000000"/>
      </a:dk1>
      <a:lt1>
        <a:srgbClr val="FFFFFF"/>
      </a:lt1>
      <a:dk2>
        <a:srgbClr val="2293C6"/>
      </a:dk2>
      <a:lt2>
        <a:srgbClr val="A98C61"/>
      </a:lt2>
      <a:accent1>
        <a:srgbClr val="2293C6"/>
      </a:accent1>
      <a:accent2>
        <a:srgbClr val="969696"/>
      </a:accent2>
      <a:accent3>
        <a:srgbClr val="FFFFFF"/>
      </a:accent3>
      <a:accent4>
        <a:srgbClr val="000000"/>
      </a:accent4>
      <a:accent5>
        <a:srgbClr val="ABC8DF"/>
      </a:accent5>
      <a:accent6>
        <a:srgbClr val="878787"/>
      </a:accent6>
      <a:hlink>
        <a:srgbClr val="E44D2A"/>
      </a:hlink>
      <a:folHlink>
        <a:srgbClr val="97B488"/>
      </a:folHlink>
    </a:clrScheme>
    <a:fontScheme name="AA presentation template 2007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180000" tIns="45720" rIns="18000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180000" tIns="45720" rIns="18000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 smtClean="0">
            <a:solidFill>
              <a:schemeClr val="tx1"/>
            </a:solidFill>
          </a:defRPr>
        </a:defPPr>
      </a:lstStyle>
    </a:txDef>
  </a:objectDefaults>
  <a:extraClrSchemeLst>
    <a:extraClrScheme>
      <a:clrScheme name="AA presentation template 20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 presentation template 2007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 presentation template 2007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 presentation template 2007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 presentation template 2007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 presentation template 2007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 presentation template 2007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 presentation template 2007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8CEC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C5F4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 presentation template 2007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29DE6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DCCF0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 presentation template 2007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2FA7E3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DD0EF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 presentation template 2007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2BA0DB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CCDE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 presentation template 2007 1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5AACD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ED2E3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 presentation template 2007 1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5AACD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ED2E3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 presentation template 2007 14">
        <a:dk1>
          <a:srgbClr val="000000"/>
        </a:dk1>
        <a:lt1>
          <a:srgbClr val="FFFFFF"/>
        </a:lt1>
        <a:dk2>
          <a:srgbClr val="2C94B4"/>
        </a:dk2>
        <a:lt2>
          <a:srgbClr val="B2B2B2"/>
        </a:lt2>
        <a:accent1>
          <a:srgbClr val="35AACD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ED2E3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 presentation template 2007 15">
        <a:dk1>
          <a:srgbClr val="000000"/>
        </a:dk1>
        <a:lt1>
          <a:srgbClr val="FFFFFF"/>
        </a:lt1>
        <a:dk2>
          <a:srgbClr val="2784A1"/>
        </a:dk2>
        <a:lt2>
          <a:srgbClr val="B2B2B2"/>
        </a:lt2>
        <a:accent1>
          <a:srgbClr val="35AACD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ED2E3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 presentation template 2007 16">
        <a:dk1>
          <a:srgbClr val="000000"/>
        </a:dk1>
        <a:lt1>
          <a:srgbClr val="FFFFFF"/>
        </a:lt1>
        <a:dk2>
          <a:srgbClr val="1F8EB1"/>
        </a:dk2>
        <a:lt2>
          <a:srgbClr val="B2B2B2"/>
        </a:lt2>
        <a:accent1>
          <a:srgbClr val="35AACD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ED2E3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ade4c1b-e541-4cc6-84a7-b83063979e05">
      <UserInfo>
        <DisplayName>Daniel Schleifer</DisplayName>
        <AccountId>12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122FCF64081940815E7829A3C3D47C" ma:contentTypeVersion="14" ma:contentTypeDescription="Create a new document." ma:contentTypeScope="" ma:versionID="cab67ef2d63d500aca9ba5f4ac6906a9">
  <xsd:schema xmlns:xsd="http://www.w3.org/2001/XMLSchema" xmlns:xs="http://www.w3.org/2001/XMLSchema" xmlns:p="http://schemas.microsoft.com/office/2006/metadata/properties" xmlns:ns2="40c99d77-14e8-4595-8026-af20fcaad2ad" xmlns:ns3="cade4c1b-e541-4cc6-84a7-b83063979e05" targetNamespace="http://schemas.microsoft.com/office/2006/metadata/properties" ma:root="true" ma:fieldsID="5dae59c0f077530161ca1f918fb525af" ns2:_="" ns3:_="">
    <xsd:import namespace="40c99d77-14e8-4595-8026-af20fcaad2ad"/>
    <xsd:import namespace="cade4c1b-e541-4cc6-84a7-b83063979e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c99d77-14e8-4595-8026-af20fcaad2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de4c1b-e541-4cc6-84a7-b83063979e0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F053038-025B-4A43-B9F9-77FE05060BD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82A612E-98FE-4C22-B9EC-31FAAEE67D3A}">
  <ds:schemaRefs>
    <ds:schemaRef ds:uri="http://purl.org/dc/dcmitype/"/>
    <ds:schemaRef ds:uri="http://schemas.microsoft.com/office/2006/documentManagement/types"/>
    <ds:schemaRef ds:uri="http://www.w3.org/XML/1998/namespace"/>
    <ds:schemaRef ds:uri="cade4c1b-e541-4cc6-84a7-b83063979e05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40c99d77-14e8-4595-8026-af20fcaad2ad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072E602-AF9B-4676-AAFC-B312850596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c99d77-14e8-4595-8026-af20fcaad2ad"/>
    <ds:schemaRef ds:uri="cade4c1b-e541-4cc6-84a7-b83063979e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AA presentation template 2007</Template>
  <TotalTime>43379</TotalTime>
  <Words>99</Words>
  <Application>Microsoft Office PowerPoint</Application>
  <PresentationFormat>A3 Paper (297x420 mm)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Courier New</vt:lpstr>
      <vt:lpstr>Verdana</vt:lpstr>
      <vt:lpstr>Wingdings</vt:lpstr>
      <vt:lpstr>AA presentation template 2007</vt:lpstr>
      <vt:lpstr>SIA Endowment Program Funding Request: </vt:lpstr>
    </vt:vector>
  </TitlesOfParts>
  <Company>Lockwood Security Products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 goes here</dc:title>
  <dc:creator>John Ikin</dc:creator>
  <cp:keywords>class='Internal'</cp:keywords>
  <cp:lastModifiedBy>DeAndre Thornton</cp:lastModifiedBy>
  <cp:revision>877</cp:revision>
  <cp:lastPrinted>2019-03-11T21:19:44Z</cp:lastPrinted>
  <dcterms:created xsi:type="dcterms:W3CDTF">2008-05-07T09:38:43Z</dcterms:created>
  <dcterms:modified xsi:type="dcterms:W3CDTF">2025-10-01T14:54:40Z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0x01010015122FCF64081940815E7829A3C3D47C</vt:lpwstr>
  </property>
</Properties>
</file>