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4"/>
  </p:sldMasterIdLst>
  <p:notesMasterIdLst>
    <p:notesMasterId r:id="rId6"/>
  </p:notesMasterIdLst>
  <p:handoutMasterIdLst>
    <p:handoutMasterId r:id="rId7"/>
  </p:handoutMasterIdLst>
  <p:sldIdLst>
    <p:sldId id="256" r:id="rId5"/>
  </p:sldIdLst>
  <p:sldSz cx="12801600" cy="9601200" type="A3"/>
  <p:notesSz cx="7010400" cy="9296400"/>
  <p:defaultTextStyle>
    <a:defPPr>
      <a:defRPr lang="en-US"/>
    </a:defPPr>
    <a:lvl1pPr algn="l" rtl="0" eaLnBrk="0" fontAlgn="base" hangingPunct="0">
      <a:spcBef>
        <a:spcPct val="0"/>
      </a:spcBef>
      <a:spcAft>
        <a:spcPct val="0"/>
      </a:spcAft>
      <a:defRPr sz="3900" kern="1200">
        <a:solidFill>
          <a:schemeClr val="bg1"/>
        </a:solidFill>
        <a:latin typeface="Verdana" panose="020B0604030504040204" pitchFamily="34" charset="0"/>
        <a:ea typeface="+mn-ea"/>
        <a:cs typeface="Arial" panose="020B0604020202020204" pitchFamily="34" charset="0"/>
      </a:defRPr>
    </a:lvl1pPr>
    <a:lvl2pPr marL="639763" indent="-182563" algn="l" rtl="0" eaLnBrk="0" fontAlgn="base" hangingPunct="0">
      <a:spcBef>
        <a:spcPct val="0"/>
      </a:spcBef>
      <a:spcAft>
        <a:spcPct val="0"/>
      </a:spcAft>
      <a:defRPr sz="3900" kern="1200">
        <a:solidFill>
          <a:schemeClr val="bg1"/>
        </a:solidFill>
        <a:latin typeface="Verdana" panose="020B0604030504040204" pitchFamily="34" charset="0"/>
        <a:ea typeface="+mn-ea"/>
        <a:cs typeface="Arial" panose="020B0604020202020204" pitchFamily="34" charset="0"/>
      </a:defRPr>
    </a:lvl2pPr>
    <a:lvl3pPr marL="1279525" indent="-365125" algn="l" rtl="0" eaLnBrk="0" fontAlgn="base" hangingPunct="0">
      <a:spcBef>
        <a:spcPct val="0"/>
      </a:spcBef>
      <a:spcAft>
        <a:spcPct val="0"/>
      </a:spcAft>
      <a:defRPr sz="3900" kern="1200">
        <a:solidFill>
          <a:schemeClr val="bg1"/>
        </a:solidFill>
        <a:latin typeface="Verdana" panose="020B0604030504040204" pitchFamily="34" charset="0"/>
        <a:ea typeface="+mn-ea"/>
        <a:cs typeface="Arial" panose="020B0604020202020204" pitchFamily="34" charset="0"/>
      </a:defRPr>
    </a:lvl3pPr>
    <a:lvl4pPr marL="1919288" indent="-547688" algn="l" rtl="0" eaLnBrk="0" fontAlgn="base" hangingPunct="0">
      <a:spcBef>
        <a:spcPct val="0"/>
      </a:spcBef>
      <a:spcAft>
        <a:spcPct val="0"/>
      </a:spcAft>
      <a:defRPr sz="3900" kern="1200">
        <a:solidFill>
          <a:schemeClr val="bg1"/>
        </a:solidFill>
        <a:latin typeface="Verdana" panose="020B0604030504040204" pitchFamily="34" charset="0"/>
        <a:ea typeface="+mn-ea"/>
        <a:cs typeface="Arial" panose="020B0604020202020204" pitchFamily="34" charset="0"/>
      </a:defRPr>
    </a:lvl4pPr>
    <a:lvl5pPr marL="2559050" indent="-730250" algn="l" rtl="0" eaLnBrk="0" fontAlgn="base" hangingPunct="0">
      <a:spcBef>
        <a:spcPct val="0"/>
      </a:spcBef>
      <a:spcAft>
        <a:spcPct val="0"/>
      </a:spcAft>
      <a:defRPr sz="3900" kern="1200">
        <a:solidFill>
          <a:schemeClr val="bg1"/>
        </a:solidFill>
        <a:latin typeface="Verdana" panose="020B0604030504040204" pitchFamily="34" charset="0"/>
        <a:ea typeface="+mn-ea"/>
        <a:cs typeface="Arial" panose="020B0604020202020204" pitchFamily="34" charset="0"/>
      </a:defRPr>
    </a:lvl5pPr>
    <a:lvl6pPr marL="2286000" algn="l" defTabSz="914400" rtl="0" eaLnBrk="1" latinLnBrk="0" hangingPunct="1">
      <a:defRPr sz="3900" kern="1200">
        <a:solidFill>
          <a:schemeClr val="bg1"/>
        </a:solidFill>
        <a:latin typeface="Verdana" panose="020B0604030504040204" pitchFamily="34" charset="0"/>
        <a:ea typeface="+mn-ea"/>
        <a:cs typeface="Arial" panose="020B0604020202020204" pitchFamily="34" charset="0"/>
      </a:defRPr>
    </a:lvl6pPr>
    <a:lvl7pPr marL="2743200" algn="l" defTabSz="914400" rtl="0" eaLnBrk="1" latinLnBrk="0" hangingPunct="1">
      <a:defRPr sz="3900" kern="1200">
        <a:solidFill>
          <a:schemeClr val="bg1"/>
        </a:solidFill>
        <a:latin typeface="Verdana" panose="020B0604030504040204" pitchFamily="34" charset="0"/>
        <a:ea typeface="+mn-ea"/>
        <a:cs typeface="Arial" panose="020B0604020202020204" pitchFamily="34" charset="0"/>
      </a:defRPr>
    </a:lvl7pPr>
    <a:lvl8pPr marL="3200400" algn="l" defTabSz="914400" rtl="0" eaLnBrk="1" latinLnBrk="0" hangingPunct="1">
      <a:defRPr sz="3900" kern="1200">
        <a:solidFill>
          <a:schemeClr val="bg1"/>
        </a:solidFill>
        <a:latin typeface="Verdana" panose="020B0604030504040204" pitchFamily="34" charset="0"/>
        <a:ea typeface="+mn-ea"/>
        <a:cs typeface="Arial" panose="020B0604020202020204" pitchFamily="34" charset="0"/>
      </a:defRPr>
    </a:lvl8pPr>
    <a:lvl9pPr marL="3657600" algn="l" defTabSz="914400" rtl="0" eaLnBrk="1" latinLnBrk="0" hangingPunct="1">
      <a:defRPr sz="3900" kern="1200">
        <a:solidFill>
          <a:schemeClr val="bg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 uri="{2D200454-40CA-4A62-9FC3-DE9A4176ACB9}">
      <p15:notesGuideLst xmlns:p15="http://schemas.microsoft.com/office/powerpoint/2012/main">
        <p15:guide id="1" orient="horz" pos="292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FF9933"/>
    <a:srgbClr val="FFFFCC"/>
    <a:srgbClr val="FFFF00"/>
    <a:srgbClr val="FFFF99"/>
    <a:srgbClr val="FF0000"/>
    <a:srgbClr val="000066"/>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716997-7EC8-4649-961E-37168A5D0AB3}" v="3" dt="2024-05-31T18:45:25.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96" autoAdjust="0"/>
    <p:restoredTop sz="91198" autoAdjust="0"/>
  </p:normalViewPr>
  <p:slideViewPr>
    <p:cSldViewPr>
      <p:cViewPr varScale="1">
        <p:scale>
          <a:sx n="72" d="100"/>
          <a:sy n="72" d="100"/>
        </p:scale>
        <p:origin x="2574" y="84"/>
      </p:cViewPr>
      <p:guideLst>
        <p:guide orient="horz" pos="3024"/>
        <p:guide pos="4032"/>
      </p:guideLst>
    </p:cSldViewPr>
  </p:slideViewPr>
  <p:outlineViewPr>
    <p:cViewPr>
      <p:scale>
        <a:sx n="33" d="100"/>
        <a:sy n="33" d="100"/>
      </p:scale>
      <p:origin x="0" y="1692"/>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76" d="100"/>
          <a:sy n="76" d="100"/>
        </p:scale>
        <p:origin x="-3414" y="-108"/>
      </p:cViewPr>
      <p:guideLst>
        <p:guide orient="horz" pos="2929"/>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1C2EE18-175D-7AFB-0E2D-17D74C2E2107}"/>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88897" tIns="44447" rIns="88897" bIns="44447" numCol="1" anchor="t" anchorCtr="0" compatLnSpc="1">
            <a:prstTxWarp prst="textNoShape">
              <a:avLst/>
            </a:prstTxWarp>
          </a:bodyPr>
          <a:lstStyle>
            <a:lvl1pPr algn="l" defTabSz="889747" eaLnBrk="0" hangingPunct="0">
              <a:defRPr sz="1100">
                <a:solidFill>
                  <a:schemeClr val="tx1"/>
                </a:solidFill>
                <a:cs typeface="+mn-cs"/>
              </a:defRPr>
            </a:lvl1pPr>
          </a:lstStyle>
          <a:p>
            <a:pPr>
              <a:defRPr/>
            </a:pPr>
            <a:endParaRPr lang="en-US"/>
          </a:p>
        </p:txBody>
      </p:sp>
      <p:sp>
        <p:nvSpPr>
          <p:cNvPr id="21507" name="Rectangle 3">
            <a:extLst>
              <a:ext uri="{FF2B5EF4-FFF2-40B4-BE49-F238E27FC236}">
                <a16:creationId xmlns:a16="http://schemas.microsoft.com/office/drawing/2014/main" id="{14287BA5-D0F9-1B4A-6AF6-BF87D518A9AD}"/>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88897" tIns="44447" rIns="88897" bIns="44447" numCol="1" anchor="t" anchorCtr="0" compatLnSpc="1">
            <a:prstTxWarp prst="textNoShape">
              <a:avLst/>
            </a:prstTxWarp>
          </a:bodyPr>
          <a:lstStyle>
            <a:lvl1pPr algn="r" defTabSz="889747" eaLnBrk="0" hangingPunct="0">
              <a:defRPr sz="1100">
                <a:solidFill>
                  <a:schemeClr val="tx1"/>
                </a:solidFill>
                <a:cs typeface="+mn-cs"/>
              </a:defRPr>
            </a:lvl1pPr>
          </a:lstStyle>
          <a:p>
            <a:pPr>
              <a:defRPr/>
            </a:pPr>
            <a:endParaRPr lang="en-US"/>
          </a:p>
        </p:txBody>
      </p:sp>
      <p:sp>
        <p:nvSpPr>
          <p:cNvPr id="21508" name="Rectangle 4">
            <a:extLst>
              <a:ext uri="{FF2B5EF4-FFF2-40B4-BE49-F238E27FC236}">
                <a16:creationId xmlns:a16="http://schemas.microsoft.com/office/drawing/2014/main" id="{192D10AA-1240-F626-CBF7-699A592ADB8D}"/>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88897" tIns="44447" rIns="88897" bIns="44447" numCol="1" anchor="b" anchorCtr="0" compatLnSpc="1">
            <a:prstTxWarp prst="textNoShape">
              <a:avLst/>
            </a:prstTxWarp>
          </a:bodyPr>
          <a:lstStyle>
            <a:lvl1pPr algn="l" defTabSz="889747" eaLnBrk="0" hangingPunct="0">
              <a:defRPr sz="1100">
                <a:solidFill>
                  <a:schemeClr val="tx1"/>
                </a:solidFill>
                <a:cs typeface="+mn-cs"/>
              </a:defRPr>
            </a:lvl1pPr>
          </a:lstStyle>
          <a:p>
            <a:pPr>
              <a:defRPr/>
            </a:pPr>
            <a:endParaRPr lang="en-US"/>
          </a:p>
        </p:txBody>
      </p:sp>
      <p:sp>
        <p:nvSpPr>
          <p:cNvPr id="21509" name="Rectangle 5">
            <a:extLst>
              <a:ext uri="{FF2B5EF4-FFF2-40B4-BE49-F238E27FC236}">
                <a16:creationId xmlns:a16="http://schemas.microsoft.com/office/drawing/2014/main" id="{C934470C-9099-FA36-7BC7-299909ED0488}"/>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88897" tIns="44447" rIns="88897" bIns="44447" numCol="1" anchor="b" anchorCtr="0" compatLnSpc="1">
            <a:prstTxWarp prst="textNoShape">
              <a:avLst/>
            </a:prstTxWarp>
          </a:bodyPr>
          <a:lstStyle>
            <a:lvl1pPr algn="r" defTabSz="889000">
              <a:defRPr sz="1100">
                <a:solidFill>
                  <a:schemeClr val="tx1"/>
                </a:solidFill>
              </a:defRPr>
            </a:lvl1pPr>
          </a:lstStyle>
          <a:p>
            <a:pPr>
              <a:defRPr/>
            </a:pPr>
            <a:fld id="{40F865DA-BED5-428A-91E1-E9D1854FB7EC}" type="slidenum">
              <a:rPr lang="en-US" altLang="sv-SE"/>
              <a:pPr>
                <a:defRPr/>
              </a:pPr>
              <a:t>‹#›</a:t>
            </a:fld>
            <a:endParaRPr lang="en-US" altLang="sv-SE"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FD54E88-41C8-EDAB-4B1E-A0404B655A1C}"/>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88897" tIns="44447" rIns="88897" bIns="44447" numCol="1" anchor="t" anchorCtr="0" compatLnSpc="1">
            <a:prstTxWarp prst="textNoShape">
              <a:avLst/>
            </a:prstTxWarp>
          </a:bodyPr>
          <a:lstStyle>
            <a:lvl1pPr algn="l" defTabSz="889747" eaLnBrk="0" hangingPunct="0">
              <a:defRPr sz="1100">
                <a:solidFill>
                  <a:schemeClr val="tx1"/>
                </a:solidFill>
                <a:cs typeface="+mn-cs"/>
              </a:defRPr>
            </a:lvl1pPr>
          </a:lstStyle>
          <a:p>
            <a:pPr>
              <a:defRPr/>
            </a:pPr>
            <a:endParaRPr lang="en-US"/>
          </a:p>
        </p:txBody>
      </p:sp>
      <p:sp>
        <p:nvSpPr>
          <p:cNvPr id="5123" name="Rectangle 3">
            <a:extLst>
              <a:ext uri="{FF2B5EF4-FFF2-40B4-BE49-F238E27FC236}">
                <a16:creationId xmlns:a16="http://schemas.microsoft.com/office/drawing/2014/main" id="{FB98F9EE-BBDC-BD0D-062A-C85D50292E78}"/>
              </a:ext>
            </a:extLst>
          </p:cNvPr>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88897" tIns="44447" rIns="88897" bIns="44447" numCol="1" anchor="t" anchorCtr="0" compatLnSpc="1">
            <a:prstTxWarp prst="textNoShape">
              <a:avLst/>
            </a:prstTxWarp>
          </a:bodyPr>
          <a:lstStyle>
            <a:lvl1pPr algn="r" defTabSz="889747" eaLnBrk="0" hangingPunct="0">
              <a:defRPr sz="1100">
                <a:solidFill>
                  <a:schemeClr val="tx1"/>
                </a:solidFill>
                <a:cs typeface="+mn-cs"/>
              </a:defRPr>
            </a:lvl1pPr>
          </a:lstStyle>
          <a:p>
            <a:pPr>
              <a:defRPr/>
            </a:pPr>
            <a:endParaRPr lang="en-US"/>
          </a:p>
        </p:txBody>
      </p:sp>
      <p:sp>
        <p:nvSpPr>
          <p:cNvPr id="4100" name="Rectangle 4">
            <a:extLst>
              <a:ext uri="{FF2B5EF4-FFF2-40B4-BE49-F238E27FC236}">
                <a16:creationId xmlns:a16="http://schemas.microsoft.com/office/drawing/2014/main" id="{67A9FFB0-825C-01E1-F5A2-0ADAFAB8A82B}"/>
              </a:ext>
            </a:extLst>
          </p:cNvPr>
          <p:cNvSpPr>
            <a:spLocks noGrp="1" noRot="1" noChangeAspect="1" noChangeArrowheads="1" noTextEdit="1"/>
          </p:cNvSpPr>
          <p:nvPr>
            <p:ph type="sldImg" idx="2"/>
          </p:nvPr>
        </p:nvSpPr>
        <p:spPr bwMode="auto">
          <a:xfrm>
            <a:off x="1184275" y="698500"/>
            <a:ext cx="4646613"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7A12F553-6294-F472-66CF-3610CA341F91}"/>
              </a:ext>
            </a:extLst>
          </p:cNvPr>
          <p:cNvSpPr>
            <a:spLocks noGrp="1" noChangeArrowheads="1"/>
          </p:cNvSpPr>
          <p:nvPr>
            <p:ph type="body" sz="quarter" idx="3"/>
          </p:nvPr>
        </p:nvSpPr>
        <p:spPr bwMode="auto">
          <a:xfrm>
            <a:off x="936625" y="4416425"/>
            <a:ext cx="5137150" cy="4181475"/>
          </a:xfrm>
          <a:prstGeom prst="rect">
            <a:avLst/>
          </a:prstGeom>
          <a:noFill/>
          <a:ln w="9525">
            <a:noFill/>
            <a:miter lim="800000"/>
            <a:headEnd/>
            <a:tailEnd/>
          </a:ln>
          <a:effectLst/>
        </p:spPr>
        <p:txBody>
          <a:bodyPr vert="horz" wrap="square" lIns="88897" tIns="44447" rIns="88897" bIns="4444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097CB9B9-7133-68AB-8097-C33F275F8BCB}"/>
              </a:ext>
            </a:extLst>
          </p:cNvPr>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88897" tIns="44447" rIns="88897" bIns="44447" numCol="1" anchor="b" anchorCtr="0" compatLnSpc="1">
            <a:prstTxWarp prst="textNoShape">
              <a:avLst/>
            </a:prstTxWarp>
          </a:bodyPr>
          <a:lstStyle>
            <a:lvl1pPr algn="l" defTabSz="889747" eaLnBrk="0" hangingPunct="0">
              <a:defRPr sz="1100">
                <a:solidFill>
                  <a:schemeClr val="tx1"/>
                </a:solidFill>
                <a:cs typeface="+mn-cs"/>
              </a:defRPr>
            </a:lvl1pPr>
          </a:lstStyle>
          <a:p>
            <a:pPr>
              <a:defRPr/>
            </a:pPr>
            <a:endParaRPr lang="en-US"/>
          </a:p>
        </p:txBody>
      </p:sp>
      <p:sp>
        <p:nvSpPr>
          <p:cNvPr id="5127" name="Rectangle 7">
            <a:extLst>
              <a:ext uri="{FF2B5EF4-FFF2-40B4-BE49-F238E27FC236}">
                <a16:creationId xmlns:a16="http://schemas.microsoft.com/office/drawing/2014/main" id="{F5A82ADB-FF89-7E9B-C956-78C549007DB6}"/>
              </a:ext>
            </a:extLst>
          </p:cNvPr>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88897" tIns="44447" rIns="88897" bIns="44447" numCol="1" anchor="b" anchorCtr="0" compatLnSpc="1">
            <a:prstTxWarp prst="textNoShape">
              <a:avLst/>
            </a:prstTxWarp>
          </a:bodyPr>
          <a:lstStyle>
            <a:lvl1pPr algn="r" defTabSz="889000">
              <a:defRPr sz="1100">
                <a:solidFill>
                  <a:schemeClr val="tx1"/>
                </a:solidFill>
              </a:defRPr>
            </a:lvl1pPr>
          </a:lstStyle>
          <a:p>
            <a:pPr>
              <a:defRPr/>
            </a:pPr>
            <a:fld id="{3792723B-40F7-4BFA-B2FA-62297C13103A}" type="slidenum">
              <a:rPr lang="en-US" altLang="sv-SE"/>
              <a:pPr>
                <a:defRPr/>
              </a:pPr>
              <a:t>‹#›</a:t>
            </a:fld>
            <a:endParaRPr lang="en-US" altLang="sv-SE"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700" kern="1200">
        <a:solidFill>
          <a:schemeClr val="tx1"/>
        </a:solidFill>
        <a:latin typeface="Verdana" pitchFamily="34" charset="0"/>
        <a:ea typeface="+mn-ea"/>
        <a:cs typeface="+mn-cs"/>
      </a:defRPr>
    </a:lvl1pPr>
    <a:lvl2pPr marL="639763" algn="l" rtl="0" eaLnBrk="0" fontAlgn="base" hangingPunct="0">
      <a:spcBef>
        <a:spcPct val="30000"/>
      </a:spcBef>
      <a:spcAft>
        <a:spcPct val="0"/>
      </a:spcAft>
      <a:defRPr sz="1700" kern="1200">
        <a:solidFill>
          <a:schemeClr val="tx1"/>
        </a:solidFill>
        <a:latin typeface="Verdana" pitchFamily="34" charset="0"/>
        <a:ea typeface="+mn-ea"/>
        <a:cs typeface="+mn-cs"/>
      </a:defRPr>
    </a:lvl2pPr>
    <a:lvl3pPr marL="1279525" algn="l" rtl="0" eaLnBrk="0" fontAlgn="base" hangingPunct="0">
      <a:spcBef>
        <a:spcPct val="30000"/>
      </a:spcBef>
      <a:spcAft>
        <a:spcPct val="0"/>
      </a:spcAft>
      <a:defRPr sz="1700" kern="1200">
        <a:solidFill>
          <a:schemeClr val="tx1"/>
        </a:solidFill>
        <a:latin typeface="Verdana" pitchFamily="34" charset="0"/>
        <a:ea typeface="+mn-ea"/>
        <a:cs typeface="+mn-cs"/>
      </a:defRPr>
    </a:lvl3pPr>
    <a:lvl4pPr marL="1919288" algn="l" rtl="0" eaLnBrk="0" fontAlgn="base" hangingPunct="0">
      <a:spcBef>
        <a:spcPct val="30000"/>
      </a:spcBef>
      <a:spcAft>
        <a:spcPct val="0"/>
      </a:spcAft>
      <a:defRPr sz="1700" kern="1200">
        <a:solidFill>
          <a:schemeClr val="tx1"/>
        </a:solidFill>
        <a:latin typeface="Verdana" pitchFamily="34" charset="0"/>
        <a:ea typeface="+mn-ea"/>
        <a:cs typeface="+mn-cs"/>
      </a:defRPr>
    </a:lvl4pPr>
    <a:lvl5pPr marL="2559050" algn="l" rtl="0" eaLnBrk="0" fontAlgn="base" hangingPunct="0">
      <a:spcBef>
        <a:spcPct val="30000"/>
      </a:spcBef>
      <a:spcAft>
        <a:spcPct val="0"/>
      </a:spcAft>
      <a:defRPr sz="1700" kern="1200">
        <a:solidFill>
          <a:schemeClr val="tx1"/>
        </a:solidFill>
        <a:latin typeface="Verdana" pitchFamily="34" charset="0"/>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CB79B78-3D05-FA6E-B607-E97222C5455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94C5B2DB-0397-72ED-8377-338FD6206D5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sv-S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pic>
        <p:nvPicPr>
          <p:cNvPr id="2" name="Picture 73" descr="logo_ny_black">
            <a:extLst>
              <a:ext uri="{FF2B5EF4-FFF2-40B4-BE49-F238E27FC236}">
                <a16:creationId xmlns:a16="http://schemas.microsoft.com/office/drawing/2014/main" id="{31695C5A-3291-72B4-9B11-300C88E7D7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1663" y="9113838"/>
            <a:ext cx="1795462"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38">
            <a:extLst>
              <a:ext uri="{FF2B5EF4-FFF2-40B4-BE49-F238E27FC236}">
                <a16:creationId xmlns:a16="http://schemas.microsoft.com/office/drawing/2014/main" id="{1FA884CA-2489-E509-7880-5E89438F24AF}"/>
              </a:ext>
            </a:extLst>
          </p:cNvPr>
          <p:cNvSpPr>
            <a:spLocks noChangeArrowheads="1"/>
          </p:cNvSpPr>
          <p:nvPr/>
        </p:nvSpPr>
        <p:spPr bwMode="ltGray">
          <a:xfrm>
            <a:off x="0" y="0"/>
            <a:ext cx="12801600" cy="254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4" name="Rectangle 39">
            <a:extLst>
              <a:ext uri="{FF2B5EF4-FFF2-40B4-BE49-F238E27FC236}">
                <a16:creationId xmlns:a16="http://schemas.microsoft.com/office/drawing/2014/main" id="{E66A1E3F-C0E2-A68B-A04E-5A7CCE2525CF}"/>
              </a:ext>
            </a:extLst>
          </p:cNvPr>
          <p:cNvSpPr>
            <a:spLocks noChangeArrowheads="1"/>
          </p:cNvSpPr>
          <p:nvPr/>
        </p:nvSpPr>
        <p:spPr bwMode="ltGray">
          <a:xfrm>
            <a:off x="0" y="0"/>
            <a:ext cx="254000" cy="88328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5" name="Rectangle 40">
            <a:extLst>
              <a:ext uri="{FF2B5EF4-FFF2-40B4-BE49-F238E27FC236}">
                <a16:creationId xmlns:a16="http://schemas.microsoft.com/office/drawing/2014/main" id="{FD313C4F-AC14-B3D7-4AB7-38CB368C351C}"/>
              </a:ext>
            </a:extLst>
          </p:cNvPr>
          <p:cNvSpPr>
            <a:spLocks noChangeArrowheads="1"/>
          </p:cNvSpPr>
          <p:nvPr/>
        </p:nvSpPr>
        <p:spPr bwMode="ltGray">
          <a:xfrm>
            <a:off x="12547600" y="0"/>
            <a:ext cx="254000" cy="88328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6" name="Rectangle 37">
            <a:extLst>
              <a:ext uri="{FF2B5EF4-FFF2-40B4-BE49-F238E27FC236}">
                <a16:creationId xmlns:a16="http://schemas.microsoft.com/office/drawing/2014/main" id="{E9B025C5-6114-CDC9-195F-329A28215447}"/>
              </a:ext>
            </a:extLst>
          </p:cNvPr>
          <p:cNvSpPr>
            <a:spLocks noChangeArrowheads="1"/>
          </p:cNvSpPr>
          <p:nvPr/>
        </p:nvSpPr>
        <p:spPr bwMode="ltGray">
          <a:xfrm>
            <a:off x="0" y="8640763"/>
            <a:ext cx="12801600" cy="2508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pic>
        <p:nvPicPr>
          <p:cNvPr id="7" name="Picture 74" descr="tagline_black">
            <a:extLst>
              <a:ext uri="{FF2B5EF4-FFF2-40B4-BE49-F238E27FC236}">
                <a16:creationId xmlns:a16="http://schemas.microsoft.com/office/drawing/2014/main" id="{3B2D4C56-2A4E-8008-9201-987EE8E1CF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713" y="9190038"/>
            <a:ext cx="3722687"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6" name="Rectangle 16"/>
          <p:cNvSpPr>
            <a:spLocks noGrp="1" noChangeArrowheads="1"/>
          </p:cNvSpPr>
          <p:nvPr>
            <p:ph type="ctrTitle" sz="quarter"/>
          </p:nvPr>
        </p:nvSpPr>
        <p:spPr>
          <a:xfrm>
            <a:off x="755650" y="1379724"/>
            <a:ext cx="11290300" cy="729430"/>
          </a:xfrm>
        </p:spPr>
        <p:txBody>
          <a:bodyPr anchor="b"/>
          <a:lstStyle>
            <a:lvl1pPr>
              <a:defRPr/>
            </a:lvl1pPr>
          </a:lstStyle>
          <a:p>
            <a:r>
              <a:rPr lang="sv-SE"/>
              <a:t>Click to edit Master title style</a:t>
            </a:r>
          </a:p>
        </p:txBody>
      </p:sp>
      <p:sp>
        <p:nvSpPr>
          <p:cNvPr id="15377" name="Rectangle 17"/>
          <p:cNvSpPr>
            <a:spLocks noGrp="1" noChangeArrowheads="1"/>
          </p:cNvSpPr>
          <p:nvPr>
            <p:ph type="subTitle" sz="quarter" idx="1"/>
          </p:nvPr>
        </p:nvSpPr>
        <p:spPr>
          <a:xfrm>
            <a:off x="755650" y="2322514"/>
            <a:ext cx="11290300" cy="3204845"/>
          </a:xfrm>
        </p:spPr>
        <p:txBody>
          <a:bodyPr/>
          <a:lstStyle>
            <a:lvl1pPr marL="0" indent="0">
              <a:buFont typeface="Wingdings" pitchFamily="2" charset="2"/>
              <a:buNone/>
              <a:defRPr sz="2500"/>
            </a:lvl1pPr>
          </a:lstStyle>
          <a:p>
            <a:r>
              <a:rPr lang="sv-SE"/>
              <a:t>Click to edit Master subtitle style</a:t>
            </a:r>
          </a:p>
        </p:txBody>
      </p:sp>
      <p:sp>
        <p:nvSpPr>
          <p:cNvPr id="8" name="Rectangle 57">
            <a:extLst>
              <a:ext uri="{FF2B5EF4-FFF2-40B4-BE49-F238E27FC236}">
                <a16:creationId xmlns:a16="http://schemas.microsoft.com/office/drawing/2014/main" id="{9DAA2AEC-A472-D95F-727F-EAA204758658}"/>
              </a:ext>
            </a:extLst>
          </p:cNvPr>
          <p:cNvSpPr>
            <a:spLocks noGrp="1" noChangeArrowheads="1"/>
          </p:cNvSpPr>
          <p:nvPr>
            <p:ph type="sldNum" sz="quarter" idx="10"/>
          </p:nvPr>
        </p:nvSpPr>
        <p:spPr>
          <a:xfrm>
            <a:off x="5905500" y="9051925"/>
            <a:ext cx="990600" cy="350838"/>
          </a:xfrm>
          <a:ln algn="ctr"/>
        </p:spPr>
        <p:txBody>
          <a:bodyPr/>
          <a:lstStyle>
            <a:lvl1pPr>
              <a:defRPr>
                <a:solidFill>
                  <a:schemeClr val="accent2"/>
                </a:solidFill>
              </a:defRPr>
            </a:lvl1pPr>
          </a:lstStyle>
          <a:p>
            <a:pPr>
              <a:defRPr/>
            </a:pPr>
            <a:fld id="{160E95C7-E544-4F2D-AD11-341F69FE3551}" type="slidenum">
              <a:rPr lang="sv-SE" altLang="sv-SE"/>
              <a:pPr>
                <a:defRPr/>
              </a:pPr>
              <a:t>‹#›</a:t>
            </a:fld>
            <a:endParaRPr lang="sv-SE" altLang="sv-SE"/>
          </a:p>
        </p:txBody>
      </p:sp>
    </p:spTree>
    <p:extLst>
      <p:ext uri="{BB962C8B-B14F-4D97-AF65-F5344CB8AC3E}">
        <p14:creationId xmlns:p14="http://schemas.microsoft.com/office/powerpoint/2010/main" val="3903252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40">
            <a:extLst>
              <a:ext uri="{FF2B5EF4-FFF2-40B4-BE49-F238E27FC236}">
                <a16:creationId xmlns:a16="http://schemas.microsoft.com/office/drawing/2014/main" id="{2F0389E4-FEC5-E194-46B4-CCF8E783DC3B}"/>
              </a:ext>
            </a:extLst>
          </p:cNvPr>
          <p:cNvSpPr>
            <a:spLocks noGrp="1" noChangeArrowheads="1"/>
          </p:cNvSpPr>
          <p:nvPr>
            <p:ph type="ftr" sz="quarter" idx="10"/>
          </p:nvPr>
        </p:nvSpPr>
        <p:spPr>
          <a:ln/>
        </p:spPr>
        <p:txBody>
          <a:bodyPr/>
          <a:lstStyle>
            <a:lvl1pPr>
              <a:defRPr/>
            </a:lvl1pPr>
          </a:lstStyle>
          <a:p>
            <a:pPr>
              <a:defRPr/>
            </a:pPr>
            <a:endParaRPr lang="sv-SE"/>
          </a:p>
        </p:txBody>
      </p:sp>
      <p:sp>
        <p:nvSpPr>
          <p:cNvPr id="5" name="Rectangle 39">
            <a:extLst>
              <a:ext uri="{FF2B5EF4-FFF2-40B4-BE49-F238E27FC236}">
                <a16:creationId xmlns:a16="http://schemas.microsoft.com/office/drawing/2014/main" id="{F0BF95CA-C381-45F7-5D08-969120AB93C3}"/>
              </a:ext>
            </a:extLst>
          </p:cNvPr>
          <p:cNvSpPr>
            <a:spLocks noGrp="1" noChangeArrowheads="1"/>
          </p:cNvSpPr>
          <p:nvPr>
            <p:ph type="dt" sz="half" idx="11"/>
          </p:nvPr>
        </p:nvSpPr>
        <p:spPr>
          <a:ln/>
        </p:spPr>
        <p:txBody>
          <a:bodyPr/>
          <a:lstStyle>
            <a:lvl1pPr>
              <a:defRPr/>
            </a:lvl1pPr>
          </a:lstStyle>
          <a:p>
            <a:pPr>
              <a:defRPr/>
            </a:pPr>
            <a:fld id="{A4F93F2E-7089-4AAE-B3BF-90D4C10ED514}" type="datetime1">
              <a:rPr lang="sv-SE"/>
              <a:pPr>
                <a:defRPr/>
              </a:pPr>
              <a:t>2025-10-03</a:t>
            </a:fld>
            <a:endParaRPr lang="sv-SE"/>
          </a:p>
        </p:txBody>
      </p:sp>
      <p:sp>
        <p:nvSpPr>
          <p:cNvPr id="6" name="Rectangle 41">
            <a:extLst>
              <a:ext uri="{FF2B5EF4-FFF2-40B4-BE49-F238E27FC236}">
                <a16:creationId xmlns:a16="http://schemas.microsoft.com/office/drawing/2014/main" id="{4A4C2A6F-6B5F-83A8-8BE3-BC95FAF80820}"/>
              </a:ext>
            </a:extLst>
          </p:cNvPr>
          <p:cNvSpPr>
            <a:spLocks noGrp="1" noChangeArrowheads="1"/>
          </p:cNvSpPr>
          <p:nvPr>
            <p:ph type="sldNum" sz="quarter" idx="12"/>
          </p:nvPr>
        </p:nvSpPr>
        <p:spPr>
          <a:ln/>
        </p:spPr>
        <p:txBody>
          <a:bodyPr/>
          <a:lstStyle>
            <a:lvl1pPr>
              <a:defRPr/>
            </a:lvl1pPr>
          </a:lstStyle>
          <a:p>
            <a:pPr>
              <a:defRPr/>
            </a:pPr>
            <a:fld id="{0267F36E-6B54-4891-ACBB-3AA6AB7A3222}" type="slidenum">
              <a:rPr lang="sv-SE" altLang="sv-SE"/>
              <a:pPr>
                <a:defRPr/>
              </a:pPr>
              <a:t>‹#›</a:t>
            </a:fld>
            <a:endParaRPr lang="sv-SE" altLang="sv-SE"/>
          </a:p>
        </p:txBody>
      </p:sp>
    </p:spTree>
    <p:extLst>
      <p:ext uri="{BB962C8B-B14F-4D97-AF65-F5344CB8AC3E}">
        <p14:creationId xmlns:p14="http://schemas.microsoft.com/office/powerpoint/2010/main" val="150475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10336701" y="733426"/>
            <a:ext cx="1709250" cy="705421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755651" y="733426"/>
            <a:ext cx="8254365" cy="705421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40">
            <a:extLst>
              <a:ext uri="{FF2B5EF4-FFF2-40B4-BE49-F238E27FC236}">
                <a16:creationId xmlns:a16="http://schemas.microsoft.com/office/drawing/2014/main" id="{FB792548-3247-872B-AE7E-7B832D69052C}"/>
              </a:ext>
            </a:extLst>
          </p:cNvPr>
          <p:cNvSpPr>
            <a:spLocks noGrp="1" noChangeArrowheads="1"/>
          </p:cNvSpPr>
          <p:nvPr>
            <p:ph type="ftr" sz="quarter" idx="10"/>
          </p:nvPr>
        </p:nvSpPr>
        <p:spPr>
          <a:ln/>
        </p:spPr>
        <p:txBody>
          <a:bodyPr/>
          <a:lstStyle>
            <a:lvl1pPr>
              <a:defRPr/>
            </a:lvl1pPr>
          </a:lstStyle>
          <a:p>
            <a:pPr>
              <a:defRPr/>
            </a:pPr>
            <a:endParaRPr lang="sv-SE"/>
          </a:p>
        </p:txBody>
      </p:sp>
      <p:sp>
        <p:nvSpPr>
          <p:cNvPr id="5" name="Rectangle 39">
            <a:extLst>
              <a:ext uri="{FF2B5EF4-FFF2-40B4-BE49-F238E27FC236}">
                <a16:creationId xmlns:a16="http://schemas.microsoft.com/office/drawing/2014/main" id="{229470DD-F971-B640-4821-E53C0359191E}"/>
              </a:ext>
            </a:extLst>
          </p:cNvPr>
          <p:cNvSpPr>
            <a:spLocks noGrp="1" noChangeArrowheads="1"/>
          </p:cNvSpPr>
          <p:nvPr>
            <p:ph type="dt" sz="half" idx="11"/>
          </p:nvPr>
        </p:nvSpPr>
        <p:spPr>
          <a:ln/>
        </p:spPr>
        <p:txBody>
          <a:bodyPr/>
          <a:lstStyle>
            <a:lvl1pPr>
              <a:defRPr/>
            </a:lvl1pPr>
          </a:lstStyle>
          <a:p>
            <a:pPr>
              <a:defRPr/>
            </a:pPr>
            <a:fld id="{2E0F1AE7-5ABE-4E9C-9844-EDEEBB6FBC5B}" type="datetime1">
              <a:rPr lang="sv-SE"/>
              <a:pPr>
                <a:defRPr/>
              </a:pPr>
              <a:t>2025-10-03</a:t>
            </a:fld>
            <a:endParaRPr lang="sv-SE"/>
          </a:p>
        </p:txBody>
      </p:sp>
      <p:sp>
        <p:nvSpPr>
          <p:cNvPr id="6" name="Rectangle 41">
            <a:extLst>
              <a:ext uri="{FF2B5EF4-FFF2-40B4-BE49-F238E27FC236}">
                <a16:creationId xmlns:a16="http://schemas.microsoft.com/office/drawing/2014/main" id="{AF73BB17-F977-03AA-8BC1-AFC53375D5C5}"/>
              </a:ext>
            </a:extLst>
          </p:cNvPr>
          <p:cNvSpPr>
            <a:spLocks noGrp="1" noChangeArrowheads="1"/>
          </p:cNvSpPr>
          <p:nvPr>
            <p:ph type="sldNum" sz="quarter" idx="12"/>
          </p:nvPr>
        </p:nvSpPr>
        <p:spPr>
          <a:ln/>
        </p:spPr>
        <p:txBody>
          <a:bodyPr/>
          <a:lstStyle>
            <a:lvl1pPr>
              <a:defRPr/>
            </a:lvl1pPr>
          </a:lstStyle>
          <a:p>
            <a:pPr>
              <a:defRPr/>
            </a:pPr>
            <a:fld id="{69E68107-EF6D-40D3-834E-D37A424ABA03}" type="slidenum">
              <a:rPr lang="sv-SE" altLang="sv-SE"/>
              <a:pPr>
                <a:defRPr/>
              </a:pPr>
              <a:t>‹#›</a:t>
            </a:fld>
            <a:endParaRPr lang="sv-SE" altLang="sv-SE"/>
          </a:p>
        </p:txBody>
      </p:sp>
    </p:spTree>
    <p:extLst>
      <p:ext uri="{BB962C8B-B14F-4D97-AF65-F5344CB8AC3E}">
        <p14:creationId xmlns:p14="http://schemas.microsoft.com/office/powerpoint/2010/main" val="381806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40">
            <a:extLst>
              <a:ext uri="{FF2B5EF4-FFF2-40B4-BE49-F238E27FC236}">
                <a16:creationId xmlns:a16="http://schemas.microsoft.com/office/drawing/2014/main" id="{14068D5C-E06E-74CE-9E93-4A8643A5C8C2}"/>
              </a:ext>
            </a:extLst>
          </p:cNvPr>
          <p:cNvSpPr>
            <a:spLocks noGrp="1" noChangeArrowheads="1"/>
          </p:cNvSpPr>
          <p:nvPr>
            <p:ph type="ftr" sz="quarter" idx="10"/>
          </p:nvPr>
        </p:nvSpPr>
        <p:spPr>
          <a:ln/>
        </p:spPr>
        <p:txBody>
          <a:bodyPr/>
          <a:lstStyle>
            <a:lvl1pPr>
              <a:defRPr/>
            </a:lvl1pPr>
          </a:lstStyle>
          <a:p>
            <a:pPr>
              <a:defRPr/>
            </a:pPr>
            <a:endParaRPr lang="sv-SE"/>
          </a:p>
        </p:txBody>
      </p:sp>
      <p:sp>
        <p:nvSpPr>
          <p:cNvPr id="5" name="Rectangle 39">
            <a:extLst>
              <a:ext uri="{FF2B5EF4-FFF2-40B4-BE49-F238E27FC236}">
                <a16:creationId xmlns:a16="http://schemas.microsoft.com/office/drawing/2014/main" id="{7FF8E3FB-A122-7BC9-9043-52FEFBC0441B}"/>
              </a:ext>
            </a:extLst>
          </p:cNvPr>
          <p:cNvSpPr>
            <a:spLocks noGrp="1" noChangeArrowheads="1"/>
          </p:cNvSpPr>
          <p:nvPr>
            <p:ph type="dt" sz="half" idx="11"/>
          </p:nvPr>
        </p:nvSpPr>
        <p:spPr>
          <a:ln/>
        </p:spPr>
        <p:txBody>
          <a:bodyPr/>
          <a:lstStyle>
            <a:lvl1pPr>
              <a:defRPr/>
            </a:lvl1pPr>
          </a:lstStyle>
          <a:p>
            <a:pPr>
              <a:defRPr/>
            </a:pPr>
            <a:fld id="{EB9FEFFC-EA05-42C0-87B2-4A787EDEFB71}" type="datetime1">
              <a:rPr lang="sv-SE"/>
              <a:pPr>
                <a:defRPr/>
              </a:pPr>
              <a:t>2025-10-03</a:t>
            </a:fld>
            <a:endParaRPr lang="sv-SE"/>
          </a:p>
        </p:txBody>
      </p:sp>
      <p:sp>
        <p:nvSpPr>
          <p:cNvPr id="6" name="Rectangle 41">
            <a:extLst>
              <a:ext uri="{FF2B5EF4-FFF2-40B4-BE49-F238E27FC236}">
                <a16:creationId xmlns:a16="http://schemas.microsoft.com/office/drawing/2014/main" id="{BBFA6495-9843-3F70-8A91-84CBC143F623}"/>
              </a:ext>
            </a:extLst>
          </p:cNvPr>
          <p:cNvSpPr>
            <a:spLocks noGrp="1" noChangeArrowheads="1"/>
          </p:cNvSpPr>
          <p:nvPr>
            <p:ph type="sldNum" sz="quarter" idx="12"/>
          </p:nvPr>
        </p:nvSpPr>
        <p:spPr>
          <a:ln/>
        </p:spPr>
        <p:txBody>
          <a:bodyPr/>
          <a:lstStyle>
            <a:lvl1pPr>
              <a:defRPr/>
            </a:lvl1pPr>
          </a:lstStyle>
          <a:p>
            <a:pPr>
              <a:defRPr/>
            </a:pPr>
            <a:fld id="{D38DE330-0148-420F-BCDA-5107A48E9CE8}" type="slidenum">
              <a:rPr lang="sv-SE" altLang="sv-SE"/>
              <a:pPr>
                <a:defRPr/>
              </a:pPr>
              <a:t>‹#›</a:t>
            </a:fld>
            <a:endParaRPr lang="sv-SE" altLang="sv-SE"/>
          </a:p>
        </p:txBody>
      </p:sp>
    </p:spTree>
    <p:extLst>
      <p:ext uri="{BB962C8B-B14F-4D97-AF65-F5344CB8AC3E}">
        <p14:creationId xmlns:p14="http://schemas.microsoft.com/office/powerpoint/2010/main" val="155302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1011238" y="6169661"/>
            <a:ext cx="10881360" cy="1906905"/>
          </a:xfrm>
        </p:spPr>
        <p:txBody>
          <a:bodyPr/>
          <a:lstStyle>
            <a:lvl1pPr algn="l">
              <a:defRPr sz="5600" b="1" cap="all"/>
            </a:lvl1pPr>
          </a:lstStyle>
          <a:p>
            <a:r>
              <a:rPr lang="sv-SE"/>
              <a:t>Klicka här för att ändra format</a:t>
            </a:r>
          </a:p>
        </p:txBody>
      </p:sp>
      <p:sp>
        <p:nvSpPr>
          <p:cNvPr id="3" name="Platshållare för text 2"/>
          <p:cNvSpPr>
            <a:spLocks noGrp="1"/>
          </p:cNvSpPr>
          <p:nvPr>
            <p:ph type="body" idx="1"/>
          </p:nvPr>
        </p:nvSpPr>
        <p:spPr>
          <a:xfrm>
            <a:off x="1011238" y="4069399"/>
            <a:ext cx="10881360" cy="2100262"/>
          </a:xfrm>
        </p:spPr>
        <p:txBody>
          <a:bodyPr anchor="b"/>
          <a:lstStyle>
            <a:lvl1pPr marL="0" indent="0">
              <a:buNone/>
              <a:defRPr sz="2800"/>
            </a:lvl1pPr>
            <a:lvl2pPr marL="640080" indent="0">
              <a:buNone/>
              <a:defRPr sz="2500"/>
            </a:lvl2pPr>
            <a:lvl3pPr marL="1280160" indent="0">
              <a:buNone/>
              <a:defRPr sz="2200"/>
            </a:lvl3pPr>
            <a:lvl4pPr marL="1920240" indent="0">
              <a:buNone/>
              <a:defRPr sz="2000"/>
            </a:lvl4pPr>
            <a:lvl5pPr marL="2560320" indent="0">
              <a:buNone/>
              <a:defRPr sz="2000"/>
            </a:lvl5pPr>
            <a:lvl6pPr marL="3200400" indent="0">
              <a:buNone/>
              <a:defRPr sz="2000"/>
            </a:lvl6pPr>
            <a:lvl7pPr marL="3840480" indent="0">
              <a:buNone/>
              <a:defRPr sz="2000"/>
            </a:lvl7pPr>
            <a:lvl8pPr marL="4480560" indent="0">
              <a:buNone/>
              <a:defRPr sz="2000"/>
            </a:lvl8pPr>
            <a:lvl9pPr marL="5120640" indent="0">
              <a:buNone/>
              <a:defRPr sz="2000"/>
            </a:lvl9pPr>
          </a:lstStyle>
          <a:p>
            <a:pPr lvl="0"/>
            <a:r>
              <a:rPr lang="sv-SE"/>
              <a:t>Klicka här för att ändra format på bakgrundstexten</a:t>
            </a:r>
          </a:p>
        </p:txBody>
      </p:sp>
      <p:sp>
        <p:nvSpPr>
          <p:cNvPr id="4" name="Rectangle 40">
            <a:extLst>
              <a:ext uri="{FF2B5EF4-FFF2-40B4-BE49-F238E27FC236}">
                <a16:creationId xmlns:a16="http://schemas.microsoft.com/office/drawing/2014/main" id="{94D7E298-3721-DBE1-AC03-040FBBC9812A}"/>
              </a:ext>
            </a:extLst>
          </p:cNvPr>
          <p:cNvSpPr>
            <a:spLocks noGrp="1" noChangeArrowheads="1"/>
          </p:cNvSpPr>
          <p:nvPr>
            <p:ph type="ftr" sz="quarter" idx="10"/>
          </p:nvPr>
        </p:nvSpPr>
        <p:spPr>
          <a:ln/>
        </p:spPr>
        <p:txBody>
          <a:bodyPr/>
          <a:lstStyle>
            <a:lvl1pPr>
              <a:defRPr/>
            </a:lvl1pPr>
          </a:lstStyle>
          <a:p>
            <a:pPr>
              <a:defRPr/>
            </a:pPr>
            <a:endParaRPr lang="sv-SE"/>
          </a:p>
        </p:txBody>
      </p:sp>
      <p:sp>
        <p:nvSpPr>
          <p:cNvPr id="5" name="Rectangle 39">
            <a:extLst>
              <a:ext uri="{FF2B5EF4-FFF2-40B4-BE49-F238E27FC236}">
                <a16:creationId xmlns:a16="http://schemas.microsoft.com/office/drawing/2014/main" id="{206B3D9B-43ED-0116-0D37-6A1D5F4E1CBE}"/>
              </a:ext>
            </a:extLst>
          </p:cNvPr>
          <p:cNvSpPr>
            <a:spLocks noGrp="1" noChangeArrowheads="1"/>
          </p:cNvSpPr>
          <p:nvPr>
            <p:ph type="dt" sz="half" idx="11"/>
          </p:nvPr>
        </p:nvSpPr>
        <p:spPr>
          <a:ln/>
        </p:spPr>
        <p:txBody>
          <a:bodyPr/>
          <a:lstStyle>
            <a:lvl1pPr>
              <a:defRPr/>
            </a:lvl1pPr>
          </a:lstStyle>
          <a:p>
            <a:pPr>
              <a:defRPr/>
            </a:pPr>
            <a:fld id="{E34A87E7-29DC-4096-89EE-66C8B6AAEF6C}" type="datetime1">
              <a:rPr lang="sv-SE"/>
              <a:pPr>
                <a:defRPr/>
              </a:pPr>
              <a:t>2025-10-03</a:t>
            </a:fld>
            <a:endParaRPr lang="sv-SE"/>
          </a:p>
        </p:txBody>
      </p:sp>
      <p:sp>
        <p:nvSpPr>
          <p:cNvPr id="6" name="Rectangle 41">
            <a:extLst>
              <a:ext uri="{FF2B5EF4-FFF2-40B4-BE49-F238E27FC236}">
                <a16:creationId xmlns:a16="http://schemas.microsoft.com/office/drawing/2014/main" id="{E188F6AA-A593-7E41-AA90-712BA849A406}"/>
              </a:ext>
            </a:extLst>
          </p:cNvPr>
          <p:cNvSpPr>
            <a:spLocks noGrp="1" noChangeArrowheads="1"/>
          </p:cNvSpPr>
          <p:nvPr>
            <p:ph type="sldNum" sz="quarter" idx="12"/>
          </p:nvPr>
        </p:nvSpPr>
        <p:spPr>
          <a:ln/>
        </p:spPr>
        <p:txBody>
          <a:bodyPr/>
          <a:lstStyle>
            <a:lvl1pPr>
              <a:defRPr/>
            </a:lvl1pPr>
          </a:lstStyle>
          <a:p>
            <a:pPr>
              <a:defRPr/>
            </a:pPr>
            <a:fld id="{4B38F362-64BC-44B7-A415-153F2FFB551E}" type="slidenum">
              <a:rPr lang="sv-SE" altLang="sv-SE"/>
              <a:pPr>
                <a:defRPr/>
              </a:pPr>
              <a:t>‹#›</a:t>
            </a:fld>
            <a:endParaRPr lang="sv-SE" altLang="sv-SE"/>
          </a:p>
        </p:txBody>
      </p:sp>
    </p:spTree>
    <p:extLst>
      <p:ext uri="{BB962C8B-B14F-4D97-AF65-F5344CB8AC3E}">
        <p14:creationId xmlns:p14="http://schemas.microsoft.com/office/powerpoint/2010/main" val="3440983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755650" y="2240280"/>
            <a:ext cx="5538470" cy="554736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507480" y="2240280"/>
            <a:ext cx="5538470" cy="554736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ectangle 40">
            <a:extLst>
              <a:ext uri="{FF2B5EF4-FFF2-40B4-BE49-F238E27FC236}">
                <a16:creationId xmlns:a16="http://schemas.microsoft.com/office/drawing/2014/main" id="{6D23C3B7-9551-E946-9C2A-BB68AAD39F5B}"/>
              </a:ext>
            </a:extLst>
          </p:cNvPr>
          <p:cNvSpPr>
            <a:spLocks noGrp="1" noChangeArrowheads="1"/>
          </p:cNvSpPr>
          <p:nvPr>
            <p:ph type="ftr" sz="quarter" idx="10"/>
          </p:nvPr>
        </p:nvSpPr>
        <p:spPr>
          <a:ln/>
        </p:spPr>
        <p:txBody>
          <a:bodyPr/>
          <a:lstStyle>
            <a:lvl1pPr>
              <a:defRPr/>
            </a:lvl1pPr>
          </a:lstStyle>
          <a:p>
            <a:pPr>
              <a:defRPr/>
            </a:pPr>
            <a:endParaRPr lang="sv-SE"/>
          </a:p>
        </p:txBody>
      </p:sp>
      <p:sp>
        <p:nvSpPr>
          <p:cNvPr id="6" name="Rectangle 39">
            <a:extLst>
              <a:ext uri="{FF2B5EF4-FFF2-40B4-BE49-F238E27FC236}">
                <a16:creationId xmlns:a16="http://schemas.microsoft.com/office/drawing/2014/main" id="{6ABC89E9-0A57-B9A1-34D2-AF8C4EB2AF81}"/>
              </a:ext>
            </a:extLst>
          </p:cNvPr>
          <p:cNvSpPr>
            <a:spLocks noGrp="1" noChangeArrowheads="1"/>
          </p:cNvSpPr>
          <p:nvPr>
            <p:ph type="dt" sz="half" idx="11"/>
          </p:nvPr>
        </p:nvSpPr>
        <p:spPr>
          <a:ln/>
        </p:spPr>
        <p:txBody>
          <a:bodyPr/>
          <a:lstStyle>
            <a:lvl1pPr>
              <a:defRPr/>
            </a:lvl1pPr>
          </a:lstStyle>
          <a:p>
            <a:pPr>
              <a:defRPr/>
            </a:pPr>
            <a:fld id="{66AFDAF9-0EF5-45C2-BBB3-0A100D5342F7}" type="datetime1">
              <a:rPr lang="sv-SE"/>
              <a:pPr>
                <a:defRPr/>
              </a:pPr>
              <a:t>2025-10-03</a:t>
            </a:fld>
            <a:endParaRPr lang="sv-SE"/>
          </a:p>
        </p:txBody>
      </p:sp>
      <p:sp>
        <p:nvSpPr>
          <p:cNvPr id="7" name="Rectangle 41">
            <a:extLst>
              <a:ext uri="{FF2B5EF4-FFF2-40B4-BE49-F238E27FC236}">
                <a16:creationId xmlns:a16="http://schemas.microsoft.com/office/drawing/2014/main" id="{50EBAAF8-7A16-9A64-4D59-DDC66804D886}"/>
              </a:ext>
            </a:extLst>
          </p:cNvPr>
          <p:cNvSpPr>
            <a:spLocks noGrp="1" noChangeArrowheads="1"/>
          </p:cNvSpPr>
          <p:nvPr>
            <p:ph type="sldNum" sz="quarter" idx="12"/>
          </p:nvPr>
        </p:nvSpPr>
        <p:spPr>
          <a:ln/>
        </p:spPr>
        <p:txBody>
          <a:bodyPr/>
          <a:lstStyle>
            <a:lvl1pPr>
              <a:defRPr/>
            </a:lvl1pPr>
          </a:lstStyle>
          <a:p>
            <a:pPr>
              <a:defRPr/>
            </a:pPr>
            <a:fld id="{58B1E81D-840D-4C7A-B087-C2D2CEE354BE}" type="slidenum">
              <a:rPr lang="sv-SE" altLang="sv-SE"/>
              <a:pPr>
                <a:defRPr/>
              </a:pPr>
              <a:t>‹#›</a:t>
            </a:fld>
            <a:endParaRPr lang="sv-SE" altLang="sv-SE"/>
          </a:p>
        </p:txBody>
      </p:sp>
    </p:spTree>
    <p:extLst>
      <p:ext uri="{BB962C8B-B14F-4D97-AF65-F5344CB8AC3E}">
        <p14:creationId xmlns:p14="http://schemas.microsoft.com/office/powerpoint/2010/main" val="395972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40080" y="384493"/>
            <a:ext cx="11521440" cy="729430"/>
          </a:xfrm>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sv-SE"/>
              <a:t>Klicka här för att ändra format på bakgrundstexten</a:t>
            </a:r>
          </a:p>
        </p:txBody>
      </p:sp>
      <p:sp>
        <p:nvSpPr>
          <p:cNvPr id="4" name="Platshållare för innehåll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Rectangle 40">
            <a:extLst>
              <a:ext uri="{FF2B5EF4-FFF2-40B4-BE49-F238E27FC236}">
                <a16:creationId xmlns:a16="http://schemas.microsoft.com/office/drawing/2014/main" id="{B6792927-53CF-52DA-2C4E-62D7C9D5C806}"/>
              </a:ext>
            </a:extLst>
          </p:cNvPr>
          <p:cNvSpPr>
            <a:spLocks noGrp="1" noChangeArrowheads="1"/>
          </p:cNvSpPr>
          <p:nvPr>
            <p:ph type="ftr" sz="quarter" idx="10"/>
          </p:nvPr>
        </p:nvSpPr>
        <p:spPr>
          <a:ln/>
        </p:spPr>
        <p:txBody>
          <a:bodyPr/>
          <a:lstStyle>
            <a:lvl1pPr>
              <a:defRPr/>
            </a:lvl1pPr>
          </a:lstStyle>
          <a:p>
            <a:pPr>
              <a:defRPr/>
            </a:pPr>
            <a:endParaRPr lang="sv-SE"/>
          </a:p>
        </p:txBody>
      </p:sp>
      <p:sp>
        <p:nvSpPr>
          <p:cNvPr id="8" name="Rectangle 39">
            <a:extLst>
              <a:ext uri="{FF2B5EF4-FFF2-40B4-BE49-F238E27FC236}">
                <a16:creationId xmlns:a16="http://schemas.microsoft.com/office/drawing/2014/main" id="{F3162EA0-A239-C18E-E0D4-0A5FC441E16E}"/>
              </a:ext>
            </a:extLst>
          </p:cNvPr>
          <p:cNvSpPr>
            <a:spLocks noGrp="1" noChangeArrowheads="1"/>
          </p:cNvSpPr>
          <p:nvPr>
            <p:ph type="dt" sz="half" idx="11"/>
          </p:nvPr>
        </p:nvSpPr>
        <p:spPr>
          <a:ln/>
        </p:spPr>
        <p:txBody>
          <a:bodyPr/>
          <a:lstStyle>
            <a:lvl1pPr>
              <a:defRPr/>
            </a:lvl1pPr>
          </a:lstStyle>
          <a:p>
            <a:pPr>
              <a:defRPr/>
            </a:pPr>
            <a:fld id="{8BE78BD0-A21C-4C11-9218-905818109A18}" type="datetime1">
              <a:rPr lang="sv-SE"/>
              <a:pPr>
                <a:defRPr/>
              </a:pPr>
              <a:t>2025-10-03</a:t>
            </a:fld>
            <a:endParaRPr lang="sv-SE"/>
          </a:p>
        </p:txBody>
      </p:sp>
      <p:sp>
        <p:nvSpPr>
          <p:cNvPr id="9" name="Rectangle 41">
            <a:extLst>
              <a:ext uri="{FF2B5EF4-FFF2-40B4-BE49-F238E27FC236}">
                <a16:creationId xmlns:a16="http://schemas.microsoft.com/office/drawing/2014/main" id="{23338926-BA7D-1EB8-CB7D-BA03344C510A}"/>
              </a:ext>
            </a:extLst>
          </p:cNvPr>
          <p:cNvSpPr>
            <a:spLocks noGrp="1" noChangeArrowheads="1"/>
          </p:cNvSpPr>
          <p:nvPr>
            <p:ph type="sldNum" sz="quarter" idx="12"/>
          </p:nvPr>
        </p:nvSpPr>
        <p:spPr>
          <a:ln/>
        </p:spPr>
        <p:txBody>
          <a:bodyPr/>
          <a:lstStyle>
            <a:lvl1pPr>
              <a:defRPr/>
            </a:lvl1pPr>
          </a:lstStyle>
          <a:p>
            <a:pPr>
              <a:defRPr/>
            </a:pPr>
            <a:fld id="{D08FB635-B3BB-4F3F-A4D7-2ACE1A74CCA1}" type="slidenum">
              <a:rPr lang="sv-SE" altLang="sv-SE"/>
              <a:pPr>
                <a:defRPr/>
              </a:pPr>
              <a:t>‹#›</a:t>
            </a:fld>
            <a:endParaRPr lang="sv-SE" altLang="sv-SE"/>
          </a:p>
        </p:txBody>
      </p:sp>
    </p:spTree>
    <p:extLst>
      <p:ext uri="{BB962C8B-B14F-4D97-AF65-F5344CB8AC3E}">
        <p14:creationId xmlns:p14="http://schemas.microsoft.com/office/powerpoint/2010/main" val="1006219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endParaRPr lang="sv-SE"/>
          </a:p>
        </p:txBody>
      </p:sp>
      <p:sp>
        <p:nvSpPr>
          <p:cNvPr id="2" name="Rectangle 40">
            <a:extLst>
              <a:ext uri="{FF2B5EF4-FFF2-40B4-BE49-F238E27FC236}">
                <a16:creationId xmlns:a16="http://schemas.microsoft.com/office/drawing/2014/main" id="{F9B8AFD0-D494-B863-B2D0-275D0E4EA281}"/>
              </a:ext>
            </a:extLst>
          </p:cNvPr>
          <p:cNvSpPr>
            <a:spLocks noGrp="1" noChangeArrowheads="1"/>
          </p:cNvSpPr>
          <p:nvPr>
            <p:ph type="ftr" sz="quarter" idx="10"/>
          </p:nvPr>
        </p:nvSpPr>
        <p:spPr>
          <a:ln/>
        </p:spPr>
        <p:txBody>
          <a:bodyPr/>
          <a:lstStyle>
            <a:lvl1pPr>
              <a:defRPr/>
            </a:lvl1pPr>
          </a:lstStyle>
          <a:p>
            <a:pPr>
              <a:defRPr/>
            </a:pPr>
            <a:endParaRPr lang="sv-SE"/>
          </a:p>
        </p:txBody>
      </p:sp>
      <p:sp>
        <p:nvSpPr>
          <p:cNvPr id="3" name="Rectangle 39">
            <a:extLst>
              <a:ext uri="{FF2B5EF4-FFF2-40B4-BE49-F238E27FC236}">
                <a16:creationId xmlns:a16="http://schemas.microsoft.com/office/drawing/2014/main" id="{21EEB430-09BB-97D0-F1E0-D487C8F939C1}"/>
              </a:ext>
            </a:extLst>
          </p:cNvPr>
          <p:cNvSpPr>
            <a:spLocks noGrp="1" noChangeArrowheads="1"/>
          </p:cNvSpPr>
          <p:nvPr>
            <p:ph type="dt" sz="half" idx="11"/>
          </p:nvPr>
        </p:nvSpPr>
        <p:spPr>
          <a:ln/>
        </p:spPr>
        <p:txBody>
          <a:bodyPr/>
          <a:lstStyle>
            <a:lvl1pPr>
              <a:defRPr/>
            </a:lvl1pPr>
          </a:lstStyle>
          <a:p>
            <a:pPr>
              <a:defRPr/>
            </a:pPr>
            <a:fld id="{BA11896F-07C8-4A5B-8BD2-D8D8BE95BEB0}" type="datetime1">
              <a:rPr lang="sv-SE"/>
              <a:pPr>
                <a:defRPr/>
              </a:pPr>
              <a:t>2025-10-03</a:t>
            </a:fld>
            <a:endParaRPr lang="sv-SE"/>
          </a:p>
        </p:txBody>
      </p:sp>
      <p:sp>
        <p:nvSpPr>
          <p:cNvPr id="4" name="Rectangle 41">
            <a:extLst>
              <a:ext uri="{FF2B5EF4-FFF2-40B4-BE49-F238E27FC236}">
                <a16:creationId xmlns:a16="http://schemas.microsoft.com/office/drawing/2014/main" id="{DE8FA772-E969-64AE-5034-93541FE02C2A}"/>
              </a:ext>
            </a:extLst>
          </p:cNvPr>
          <p:cNvSpPr>
            <a:spLocks noGrp="1" noChangeArrowheads="1"/>
          </p:cNvSpPr>
          <p:nvPr>
            <p:ph type="sldNum" sz="quarter" idx="12"/>
          </p:nvPr>
        </p:nvSpPr>
        <p:spPr>
          <a:ln/>
        </p:spPr>
        <p:txBody>
          <a:bodyPr/>
          <a:lstStyle>
            <a:lvl1pPr>
              <a:defRPr/>
            </a:lvl1pPr>
          </a:lstStyle>
          <a:p>
            <a:pPr>
              <a:defRPr/>
            </a:pPr>
            <a:fld id="{052FACC4-9225-45EE-B999-1C9E39DC01FD}" type="slidenum">
              <a:rPr lang="sv-SE" altLang="sv-SE"/>
              <a:pPr>
                <a:defRPr/>
              </a:pPr>
              <a:t>‹#›</a:t>
            </a:fld>
            <a:endParaRPr lang="sv-SE" altLang="sv-SE"/>
          </a:p>
        </p:txBody>
      </p:sp>
    </p:spTree>
    <p:extLst>
      <p:ext uri="{BB962C8B-B14F-4D97-AF65-F5344CB8AC3E}">
        <p14:creationId xmlns:p14="http://schemas.microsoft.com/office/powerpoint/2010/main" val="3118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40">
            <a:extLst>
              <a:ext uri="{FF2B5EF4-FFF2-40B4-BE49-F238E27FC236}">
                <a16:creationId xmlns:a16="http://schemas.microsoft.com/office/drawing/2014/main" id="{5AE5D5D1-7160-0D70-DBBD-6865BC95EF55}"/>
              </a:ext>
            </a:extLst>
          </p:cNvPr>
          <p:cNvSpPr>
            <a:spLocks noGrp="1" noChangeArrowheads="1"/>
          </p:cNvSpPr>
          <p:nvPr>
            <p:ph type="ftr" sz="quarter" idx="10"/>
          </p:nvPr>
        </p:nvSpPr>
        <p:spPr/>
        <p:txBody>
          <a:bodyPr/>
          <a:lstStyle>
            <a:lvl1pPr>
              <a:defRPr/>
            </a:lvl1pPr>
          </a:lstStyle>
          <a:p>
            <a:pPr>
              <a:defRPr/>
            </a:pPr>
            <a:endParaRPr lang="sv-SE"/>
          </a:p>
        </p:txBody>
      </p:sp>
      <p:sp>
        <p:nvSpPr>
          <p:cNvPr id="3" name="Rectangle 39">
            <a:extLst>
              <a:ext uri="{FF2B5EF4-FFF2-40B4-BE49-F238E27FC236}">
                <a16:creationId xmlns:a16="http://schemas.microsoft.com/office/drawing/2014/main" id="{BCF27B21-8427-221B-1EEB-B56C4377592A}"/>
              </a:ext>
            </a:extLst>
          </p:cNvPr>
          <p:cNvSpPr>
            <a:spLocks noGrp="1" noChangeArrowheads="1"/>
          </p:cNvSpPr>
          <p:nvPr>
            <p:ph type="dt" sz="half" idx="11"/>
          </p:nvPr>
        </p:nvSpPr>
        <p:spPr/>
        <p:txBody>
          <a:bodyPr/>
          <a:lstStyle>
            <a:lvl1pPr>
              <a:defRPr/>
            </a:lvl1pPr>
          </a:lstStyle>
          <a:p>
            <a:pPr>
              <a:defRPr/>
            </a:pPr>
            <a:fld id="{31B873E0-57AC-4A04-8E0E-8546CCB99182}" type="datetime1">
              <a:rPr lang="sv-SE"/>
              <a:pPr>
                <a:defRPr/>
              </a:pPr>
              <a:t>2025-10-03</a:t>
            </a:fld>
            <a:endParaRPr lang="sv-SE" dirty="0"/>
          </a:p>
        </p:txBody>
      </p:sp>
      <p:sp>
        <p:nvSpPr>
          <p:cNvPr id="4" name="Rectangle 41">
            <a:extLst>
              <a:ext uri="{FF2B5EF4-FFF2-40B4-BE49-F238E27FC236}">
                <a16:creationId xmlns:a16="http://schemas.microsoft.com/office/drawing/2014/main" id="{778194F9-0D4F-38A3-C969-5B41DEC92682}"/>
              </a:ext>
            </a:extLst>
          </p:cNvPr>
          <p:cNvSpPr>
            <a:spLocks noGrp="1" noChangeArrowheads="1"/>
          </p:cNvSpPr>
          <p:nvPr>
            <p:ph type="sldNum" sz="quarter" idx="12"/>
          </p:nvPr>
        </p:nvSpPr>
        <p:spPr>
          <a:xfrm>
            <a:off x="5895975" y="9272588"/>
            <a:ext cx="992188" cy="328612"/>
          </a:xfrm>
        </p:spPr>
        <p:txBody>
          <a:bodyPr/>
          <a:lstStyle>
            <a:lvl1pPr>
              <a:defRPr/>
            </a:lvl1pPr>
          </a:lstStyle>
          <a:p>
            <a:pPr>
              <a:defRPr/>
            </a:pPr>
            <a:fld id="{A6A4C9C4-43D6-4452-9C4E-FF6D7C2298ED}" type="slidenum">
              <a:rPr lang="sv-SE" altLang="sv-SE"/>
              <a:pPr>
                <a:defRPr/>
              </a:pPr>
              <a:t>‹#›</a:t>
            </a:fld>
            <a:endParaRPr lang="sv-SE" altLang="sv-SE"/>
          </a:p>
        </p:txBody>
      </p:sp>
    </p:spTree>
    <p:extLst>
      <p:ext uri="{BB962C8B-B14F-4D97-AF65-F5344CB8AC3E}">
        <p14:creationId xmlns:p14="http://schemas.microsoft.com/office/powerpoint/2010/main" val="357770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40081" y="1018099"/>
            <a:ext cx="4211638" cy="991041"/>
          </a:xfrm>
        </p:spPr>
        <p:txBody>
          <a:bodyPr anchor="b"/>
          <a:lstStyle>
            <a:lvl1pPr algn="l">
              <a:defRPr sz="2800" b="1"/>
            </a:lvl1pPr>
          </a:lstStyle>
          <a:p>
            <a:r>
              <a:rPr lang="sv-SE"/>
              <a:t>Klicka här för att ändra format</a:t>
            </a:r>
          </a:p>
        </p:txBody>
      </p:sp>
      <p:sp>
        <p:nvSpPr>
          <p:cNvPr id="3" name="Platshållare för innehåll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sv-SE"/>
              <a:t>Klicka här för att ändra format på bakgrundstexten</a:t>
            </a:r>
          </a:p>
        </p:txBody>
      </p:sp>
      <p:sp>
        <p:nvSpPr>
          <p:cNvPr id="5" name="Rectangle 40">
            <a:extLst>
              <a:ext uri="{FF2B5EF4-FFF2-40B4-BE49-F238E27FC236}">
                <a16:creationId xmlns:a16="http://schemas.microsoft.com/office/drawing/2014/main" id="{773B5003-C973-6D49-D7A5-39DA4BA6FD9A}"/>
              </a:ext>
            </a:extLst>
          </p:cNvPr>
          <p:cNvSpPr>
            <a:spLocks noGrp="1" noChangeArrowheads="1"/>
          </p:cNvSpPr>
          <p:nvPr>
            <p:ph type="ftr" sz="quarter" idx="10"/>
          </p:nvPr>
        </p:nvSpPr>
        <p:spPr>
          <a:ln/>
        </p:spPr>
        <p:txBody>
          <a:bodyPr/>
          <a:lstStyle>
            <a:lvl1pPr>
              <a:defRPr/>
            </a:lvl1pPr>
          </a:lstStyle>
          <a:p>
            <a:pPr>
              <a:defRPr/>
            </a:pPr>
            <a:endParaRPr lang="sv-SE"/>
          </a:p>
        </p:txBody>
      </p:sp>
      <p:sp>
        <p:nvSpPr>
          <p:cNvPr id="6" name="Rectangle 39">
            <a:extLst>
              <a:ext uri="{FF2B5EF4-FFF2-40B4-BE49-F238E27FC236}">
                <a16:creationId xmlns:a16="http://schemas.microsoft.com/office/drawing/2014/main" id="{E6A51756-BC83-25AD-6987-849C06D84444}"/>
              </a:ext>
            </a:extLst>
          </p:cNvPr>
          <p:cNvSpPr>
            <a:spLocks noGrp="1" noChangeArrowheads="1"/>
          </p:cNvSpPr>
          <p:nvPr>
            <p:ph type="dt" sz="half" idx="11"/>
          </p:nvPr>
        </p:nvSpPr>
        <p:spPr>
          <a:ln/>
        </p:spPr>
        <p:txBody>
          <a:bodyPr/>
          <a:lstStyle>
            <a:lvl1pPr>
              <a:defRPr/>
            </a:lvl1pPr>
          </a:lstStyle>
          <a:p>
            <a:pPr>
              <a:defRPr/>
            </a:pPr>
            <a:fld id="{EF03FEE1-3C8E-4EF9-8982-697B98A1FE30}" type="datetime1">
              <a:rPr lang="sv-SE"/>
              <a:pPr>
                <a:defRPr/>
              </a:pPr>
              <a:t>2025-10-03</a:t>
            </a:fld>
            <a:endParaRPr lang="sv-SE"/>
          </a:p>
        </p:txBody>
      </p:sp>
      <p:sp>
        <p:nvSpPr>
          <p:cNvPr id="7" name="Rectangle 41">
            <a:extLst>
              <a:ext uri="{FF2B5EF4-FFF2-40B4-BE49-F238E27FC236}">
                <a16:creationId xmlns:a16="http://schemas.microsoft.com/office/drawing/2014/main" id="{4223CAFA-552F-84F3-0090-06B8D9F08A79}"/>
              </a:ext>
            </a:extLst>
          </p:cNvPr>
          <p:cNvSpPr>
            <a:spLocks noGrp="1" noChangeArrowheads="1"/>
          </p:cNvSpPr>
          <p:nvPr>
            <p:ph type="sldNum" sz="quarter" idx="12"/>
          </p:nvPr>
        </p:nvSpPr>
        <p:spPr>
          <a:ln/>
        </p:spPr>
        <p:txBody>
          <a:bodyPr/>
          <a:lstStyle>
            <a:lvl1pPr>
              <a:defRPr/>
            </a:lvl1pPr>
          </a:lstStyle>
          <a:p>
            <a:pPr>
              <a:defRPr/>
            </a:pPr>
            <a:fld id="{80292793-39B3-4AB3-90DE-8AAF5AC8F111}" type="slidenum">
              <a:rPr lang="sv-SE" altLang="sv-SE"/>
              <a:pPr>
                <a:defRPr/>
              </a:pPr>
              <a:t>‹#›</a:t>
            </a:fld>
            <a:endParaRPr lang="sv-SE" altLang="sv-SE"/>
          </a:p>
        </p:txBody>
      </p:sp>
    </p:spTree>
    <p:extLst>
      <p:ext uri="{BB962C8B-B14F-4D97-AF65-F5344CB8AC3E}">
        <p14:creationId xmlns:p14="http://schemas.microsoft.com/office/powerpoint/2010/main" val="26314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2509203" y="6954120"/>
            <a:ext cx="7680960" cy="560153"/>
          </a:xfrm>
        </p:spPr>
        <p:txBody>
          <a:bodyPr anchor="b"/>
          <a:lstStyle>
            <a:lvl1pPr algn="l">
              <a:defRPr sz="2800" b="1"/>
            </a:lvl1pPr>
          </a:lstStyle>
          <a:p>
            <a:r>
              <a:rPr lang="sv-SE"/>
              <a:t>Klicka här för att ändra format</a:t>
            </a:r>
          </a:p>
        </p:txBody>
      </p:sp>
      <p:sp>
        <p:nvSpPr>
          <p:cNvPr id="3" name="Platshållare för bild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sv-SE" noProof="0"/>
          </a:p>
        </p:txBody>
      </p:sp>
      <p:sp>
        <p:nvSpPr>
          <p:cNvPr id="4" name="Platshållare för text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sv-SE"/>
              <a:t>Klicka här för att ändra format på bakgrundstexten</a:t>
            </a:r>
          </a:p>
        </p:txBody>
      </p:sp>
      <p:sp>
        <p:nvSpPr>
          <p:cNvPr id="5" name="Rectangle 40">
            <a:extLst>
              <a:ext uri="{FF2B5EF4-FFF2-40B4-BE49-F238E27FC236}">
                <a16:creationId xmlns:a16="http://schemas.microsoft.com/office/drawing/2014/main" id="{5E61C20D-1924-9FD4-1AF6-32BD252999A1}"/>
              </a:ext>
            </a:extLst>
          </p:cNvPr>
          <p:cNvSpPr>
            <a:spLocks noGrp="1" noChangeArrowheads="1"/>
          </p:cNvSpPr>
          <p:nvPr>
            <p:ph type="ftr" sz="quarter" idx="10"/>
          </p:nvPr>
        </p:nvSpPr>
        <p:spPr>
          <a:ln/>
        </p:spPr>
        <p:txBody>
          <a:bodyPr/>
          <a:lstStyle>
            <a:lvl1pPr>
              <a:defRPr/>
            </a:lvl1pPr>
          </a:lstStyle>
          <a:p>
            <a:pPr>
              <a:defRPr/>
            </a:pPr>
            <a:endParaRPr lang="sv-SE"/>
          </a:p>
        </p:txBody>
      </p:sp>
      <p:sp>
        <p:nvSpPr>
          <p:cNvPr id="6" name="Rectangle 39">
            <a:extLst>
              <a:ext uri="{FF2B5EF4-FFF2-40B4-BE49-F238E27FC236}">
                <a16:creationId xmlns:a16="http://schemas.microsoft.com/office/drawing/2014/main" id="{A3F0F9EB-31A7-EB6E-0602-5F42EDA6CF72}"/>
              </a:ext>
            </a:extLst>
          </p:cNvPr>
          <p:cNvSpPr>
            <a:spLocks noGrp="1" noChangeArrowheads="1"/>
          </p:cNvSpPr>
          <p:nvPr>
            <p:ph type="dt" sz="half" idx="11"/>
          </p:nvPr>
        </p:nvSpPr>
        <p:spPr>
          <a:ln/>
        </p:spPr>
        <p:txBody>
          <a:bodyPr/>
          <a:lstStyle>
            <a:lvl1pPr>
              <a:defRPr/>
            </a:lvl1pPr>
          </a:lstStyle>
          <a:p>
            <a:pPr>
              <a:defRPr/>
            </a:pPr>
            <a:fld id="{52EA3FA3-C96C-4B52-B4F0-F03945170145}" type="datetime1">
              <a:rPr lang="sv-SE"/>
              <a:pPr>
                <a:defRPr/>
              </a:pPr>
              <a:t>2025-10-03</a:t>
            </a:fld>
            <a:endParaRPr lang="sv-SE"/>
          </a:p>
        </p:txBody>
      </p:sp>
      <p:sp>
        <p:nvSpPr>
          <p:cNvPr id="7" name="Rectangle 41">
            <a:extLst>
              <a:ext uri="{FF2B5EF4-FFF2-40B4-BE49-F238E27FC236}">
                <a16:creationId xmlns:a16="http://schemas.microsoft.com/office/drawing/2014/main" id="{ADF4C32D-A8FD-8728-EFF0-07C009CE3B66}"/>
              </a:ext>
            </a:extLst>
          </p:cNvPr>
          <p:cNvSpPr>
            <a:spLocks noGrp="1" noChangeArrowheads="1"/>
          </p:cNvSpPr>
          <p:nvPr>
            <p:ph type="sldNum" sz="quarter" idx="12"/>
          </p:nvPr>
        </p:nvSpPr>
        <p:spPr>
          <a:ln/>
        </p:spPr>
        <p:txBody>
          <a:bodyPr/>
          <a:lstStyle>
            <a:lvl1pPr>
              <a:defRPr/>
            </a:lvl1pPr>
          </a:lstStyle>
          <a:p>
            <a:pPr>
              <a:defRPr/>
            </a:pPr>
            <a:fld id="{018C7625-1D27-473C-B24D-DA8AB52FCD99}" type="slidenum">
              <a:rPr lang="sv-SE" altLang="sv-SE"/>
              <a:pPr>
                <a:defRPr/>
              </a:pPr>
              <a:t>‹#›</a:t>
            </a:fld>
            <a:endParaRPr lang="sv-SE" altLang="sv-SE"/>
          </a:p>
        </p:txBody>
      </p:sp>
    </p:spTree>
    <p:extLst>
      <p:ext uri="{BB962C8B-B14F-4D97-AF65-F5344CB8AC3E}">
        <p14:creationId xmlns:p14="http://schemas.microsoft.com/office/powerpoint/2010/main" val="3445202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 name="Rectangle 40">
            <a:extLst>
              <a:ext uri="{FF2B5EF4-FFF2-40B4-BE49-F238E27FC236}">
                <a16:creationId xmlns:a16="http://schemas.microsoft.com/office/drawing/2014/main" id="{8354EDAA-623F-763D-25E3-8BB84D0494FD}"/>
              </a:ext>
            </a:extLst>
          </p:cNvPr>
          <p:cNvSpPr>
            <a:spLocks noGrp="1" noChangeArrowheads="1"/>
          </p:cNvSpPr>
          <p:nvPr>
            <p:ph type="ftr" sz="quarter" idx="3"/>
          </p:nvPr>
        </p:nvSpPr>
        <p:spPr bwMode="auto">
          <a:xfrm>
            <a:off x="755650" y="373063"/>
            <a:ext cx="11791950" cy="342900"/>
          </a:xfrm>
          <a:prstGeom prst="rect">
            <a:avLst/>
          </a:prstGeom>
          <a:noFill/>
          <a:ln w="9525" algn="ctr">
            <a:noFill/>
            <a:miter lim="800000"/>
            <a:headEnd/>
            <a:tailEnd/>
          </a:ln>
          <a:effectLst/>
        </p:spPr>
        <p:txBody>
          <a:bodyPr vert="horz" wrap="square" lIns="252000" tIns="64008" rIns="252000" bIns="64008" numCol="1" anchor="b" anchorCtr="0" compatLnSpc="1">
            <a:prstTxWarp prst="textNoShape">
              <a:avLst/>
            </a:prstTxWarp>
            <a:spAutoFit/>
          </a:bodyPr>
          <a:lstStyle>
            <a:lvl1pPr algn="r" eaLnBrk="0" hangingPunct="0">
              <a:defRPr sz="1400" b="1">
                <a:solidFill>
                  <a:schemeClr val="accent2"/>
                </a:solidFill>
                <a:cs typeface="+mn-cs"/>
              </a:defRPr>
            </a:lvl1pPr>
          </a:lstStyle>
          <a:p>
            <a:pPr>
              <a:defRPr/>
            </a:pPr>
            <a:endParaRPr lang="sv-SE"/>
          </a:p>
        </p:txBody>
      </p:sp>
      <p:sp>
        <p:nvSpPr>
          <p:cNvPr id="1027" name="Rectangle 24">
            <a:extLst>
              <a:ext uri="{FF2B5EF4-FFF2-40B4-BE49-F238E27FC236}">
                <a16:creationId xmlns:a16="http://schemas.microsoft.com/office/drawing/2014/main" id="{927BE41B-9BD7-A0F2-943D-3ADA618D0366}"/>
              </a:ext>
            </a:extLst>
          </p:cNvPr>
          <p:cNvSpPr>
            <a:spLocks noChangeArrowheads="1"/>
          </p:cNvSpPr>
          <p:nvPr/>
        </p:nvSpPr>
        <p:spPr bwMode="ltGray">
          <a:xfrm>
            <a:off x="0" y="8640763"/>
            <a:ext cx="12801600" cy="2508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1028" name="Rectangle 25">
            <a:extLst>
              <a:ext uri="{FF2B5EF4-FFF2-40B4-BE49-F238E27FC236}">
                <a16:creationId xmlns:a16="http://schemas.microsoft.com/office/drawing/2014/main" id="{3668980F-C3E7-2A71-25E6-94EBB9AFE868}"/>
              </a:ext>
            </a:extLst>
          </p:cNvPr>
          <p:cNvSpPr>
            <a:spLocks noChangeArrowheads="1"/>
          </p:cNvSpPr>
          <p:nvPr/>
        </p:nvSpPr>
        <p:spPr bwMode="ltGray">
          <a:xfrm>
            <a:off x="0" y="0"/>
            <a:ext cx="12801600" cy="254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1029" name="Rectangle 26">
            <a:extLst>
              <a:ext uri="{FF2B5EF4-FFF2-40B4-BE49-F238E27FC236}">
                <a16:creationId xmlns:a16="http://schemas.microsoft.com/office/drawing/2014/main" id="{C1EAA0CD-EEBA-9764-5F1A-A85806479739}"/>
              </a:ext>
            </a:extLst>
          </p:cNvPr>
          <p:cNvSpPr>
            <a:spLocks noChangeArrowheads="1"/>
          </p:cNvSpPr>
          <p:nvPr/>
        </p:nvSpPr>
        <p:spPr bwMode="ltGray">
          <a:xfrm>
            <a:off x="0" y="0"/>
            <a:ext cx="254000" cy="88328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1030" name="Rectangle 27">
            <a:extLst>
              <a:ext uri="{FF2B5EF4-FFF2-40B4-BE49-F238E27FC236}">
                <a16:creationId xmlns:a16="http://schemas.microsoft.com/office/drawing/2014/main" id="{5E2EDCF0-FCD3-2E86-6753-2B4810A6A559}"/>
              </a:ext>
            </a:extLst>
          </p:cNvPr>
          <p:cNvSpPr>
            <a:spLocks noChangeArrowheads="1"/>
          </p:cNvSpPr>
          <p:nvPr/>
        </p:nvSpPr>
        <p:spPr bwMode="ltGray">
          <a:xfrm>
            <a:off x="12547600" y="0"/>
            <a:ext cx="254000" cy="88328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8016" tIns="64008" rIns="128016" bIns="64008" anchor="ctr"/>
          <a:lstStyle/>
          <a:p>
            <a:pPr algn="ctr"/>
            <a:endParaRPr lang="sv-SE" altLang="sv-SE"/>
          </a:p>
        </p:txBody>
      </p:sp>
      <p:sp>
        <p:nvSpPr>
          <p:cNvPr id="1031" name="Rectangle 37">
            <a:extLst>
              <a:ext uri="{FF2B5EF4-FFF2-40B4-BE49-F238E27FC236}">
                <a16:creationId xmlns:a16="http://schemas.microsoft.com/office/drawing/2014/main" id="{D372DF58-BC01-B99A-534E-F85B30AD96F6}"/>
              </a:ext>
            </a:extLst>
          </p:cNvPr>
          <p:cNvSpPr>
            <a:spLocks noGrp="1" noChangeArrowheads="1"/>
          </p:cNvSpPr>
          <p:nvPr>
            <p:ph type="title"/>
          </p:nvPr>
        </p:nvSpPr>
        <p:spPr bwMode="auto">
          <a:xfrm>
            <a:off x="755650" y="733425"/>
            <a:ext cx="11290300"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52000" tIns="64008" rIns="252000" bIns="64008" numCol="1" anchor="t" anchorCtr="0" compatLnSpc="1">
            <a:prstTxWarp prst="textNoShape">
              <a:avLst/>
            </a:prstTxWarp>
            <a:spAutoFit/>
          </a:bodyPr>
          <a:lstStyle/>
          <a:p>
            <a:pPr lvl="0"/>
            <a:r>
              <a:rPr lang="sv-SE" altLang="sv-SE"/>
              <a:t>Click to edit Master title style</a:t>
            </a:r>
          </a:p>
        </p:txBody>
      </p:sp>
      <p:sp>
        <p:nvSpPr>
          <p:cNvPr id="1032" name="Rectangle 38">
            <a:extLst>
              <a:ext uri="{FF2B5EF4-FFF2-40B4-BE49-F238E27FC236}">
                <a16:creationId xmlns:a16="http://schemas.microsoft.com/office/drawing/2014/main" id="{8CCE4AA5-70E1-8C0E-B140-EB758372FEDD}"/>
              </a:ext>
            </a:extLst>
          </p:cNvPr>
          <p:cNvSpPr>
            <a:spLocks noGrp="1" noChangeArrowheads="1"/>
          </p:cNvSpPr>
          <p:nvPr>
            <p:ph type="body" idx="1"/>
          </p:nvPr>
        </p:nvSpPr>
        <p:spPr bwMode="auto">
          <a:xfrm>
            <a:off x="755650" y="2239963"/>
            <a:ext cx="11290300" cy="554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52000" tIns="64008" rIns="252000" bIns="64008" numCol="1" anchor="t" anchorCtr="0" compatLnSpc="1">
            <a:prstTxWarp prst="textNoShape">
              <a:avLst/>
            </a:prstTxWarp>
          </a:bodyPr>
          <a:lstStyle/>
          <a:p>
            <a:pPr lvl="0"/>
            <a:r>
              <a:rPr lang="sv-SE" altLang="sv-SE"/>
              <a:t>Click to edit Master text styles</a:t>
            </a:r>
          </a:p>
          <a:p>
            <a:pPr lvl="1"/>
            <a:r>
              <a:rPr lang="sv-SE" altLang="sv-SE"/>
              <a:t>Second level</a:t>
            </a:r>
          </a:p>
          <a:p>
            <a:pPr lvl="2"/>
            <a:r>
              <a:rPr lang="sv-SE" altLang="sv-SE"/>
              <a:t>Third level</a:t>
            </a:r>
          </a:p>
          <a:p>
            <a:pPr lvl="3"/>
            <a:r>
              <a:rPr lang="sv-SE" altLang="sv-SE"/>
              <a:t>Fourth level</a:t>
            </a:r>
          </a:p>
          <a:p>
            <a:pPr lvl="4"/>
            <a:r>
              <a:rPr lang="sv-SE" altLang="sv-SE"/>
              <a:t>Fifth level</a:t>
            </a:r>
          </a:p>
        </p:txBody>
      </p:sp>
      <p:sp>
        <p:nvSpPr>
          <p:cNvPr id="1063" name="Rectangle 39">
            <a:extLst>
              <a:ext uri="{FF2B5EF4-FFF2-40B4-BE49-F238E27FC236}">
                <a16:creationId xmlns:a16="http://schemas.microsoft.com/office/drawing/2014/main" id="{BB0CEF91-2F4D-5DB8-7BD1-49083BD9EA7F}"/>
              </a:ext>
            </a:extLst>
          </p:cNvPr>
          <p:cNvSpPr>
            <a:spLocks noGrp="1" noChangeArrowheads="1"/>
          </p:cNvSpPr>
          <p:nvPr>
            <p:ph type="dt" sz="half" idx="2"/>
          </p:nvPr>
        </p:nvSpPr>
        <p:spPr bwMode="auto">
          <a:xfrm>
            <a:off x="7265988" y="8878888"/>
            <a:ext cx="2986087" cy="720725"/>
          </a:xfrm>
          <a:prstGeom prst="rect">
            <a:avLst/>
          </a:prstGeom>
          <a:noFill/>
          <a:ln w="9525" algn="ctr">
            <a:noFill/>
            <a:miter lim="800000"/>
            <a:headEnd/>
            <a:tailEnd/>
          </a:ln>
          <a:effectLst/>
        </p:spPr>
        <p:txBody>
          <a:bodyPr vert="horz" wrap="square" lIns="128016" tIns="64008" rIns="128016" bIns="64008" numCol="1" anchor="ctr" anchorCtr="1" compatLnSpc="1">
            <a:prstTxWarp prst="textNoShape">
              <a:avLst/>
            </a:prstTxWarp>
          </a:bodyPr>
          <a:lstStyle>
            <a:lvl1pPr algn="ctr" eaLnBrk="0" hangingPunct="0">
              <a:defRPr sz="1400">
                <a:solidFill>
                  <a:schemeClr val="accent2"/>
                </a:solidFill>
                <a:cs typeface="+mn-cs"/>
              </a:defRPr>
            </a:lvl1pPr>
          </a:lstStyle>
          <a:p>
            <a:pPr>
              <a:defRPr/>
            </a:pPr>
            <a:fld id="{3CB80D1F-E04D-46BD-886C-7F048ECDF17D}" type="datetime1">
              <a:rPr lang="sv-SE"/>
              <a:pPr>
                <a:defRPr/>
              </a:pPr>
              <a:t>2025-10-03</a:t>
            </a:fld>
            <a:endParaRPr lang="sv-SE"/>
          </a:p>
        </p:txBody>
      </p:sp>
      <p:sp>
        <p:nvSpPr>
          <p:cNvPr id="1065" name="Rectangle 41">
            <a:extLst>
              <a:ext uri="{FF2B5EF4-FFF2-40B4-BE49-F238E27FC236}">
                <a16:creationId xmlns:a16="http://schemas.microsoft.com/office/drawing/2014/main" id="{4664485C-FB46-43F3-BDE7-13DF9C92F00E}"/>
              </a:ext>
            </a:extLst>
          </p:cNvPr>
          <p:cNvSpPr>
            <a:spLocks noGrp="1" noChangeArrowheads="1"/>
          </p:cNvSpPr>
          <p:nvPr>
            <p:ph type="sldNum" sz="quarter" idx="4"/>
          </p:nvPr>
        </p:nvSpPr>
        <p:spPr bwMode="auto">
          <a:xfrm>
            <a:off x="5905500" y="9074150"/>
            <a:ext cx="990600" cy="328613"/>
          </a:xfrm>
          <a:prstGeom prst="rect">
            <a:avLst/>
          </a:prstGeom>
          <a:noFill/>
          <a:ln w="9525">
            <a:noFill/>
            <a:miter lim="800000"/>
            <a:headEnd/>
            <a:tailEnd/>
          </a:ln>
          <a:effectLst/>
        </p:spPr>
        <p:txBody>
          <a:bodyPr vert="horz" wrap="square" lIns="128016" tIns="64008" rIns="128016" bIns="64008" numCol="1" anchor="ctr" anchorCtr="1" compatLnSpc="1">
            <a:prstTxWarp prst="textNoShape">
              <a:avLst/>
            </a:prstTxWarp>
          </a:bodyPr>
          <a:lstStyle>
            <a:lvl1pPr algn="ctr">
              <a:defRPr sz="1400">
                <a:solidFill>
                  <a:srgbClr val="DDDDDD"/>
                </a:solidFill>
              </a:defRPr>
            </a:lvl1pPr>
          </a:lstStyle>
          <a:p>
            <a:pPr>
              <a:defRPr/>
            </a:pPr>
            <a:fld id="{9B5E03BA-D701-42BD-B7DF-76974B1F941F}" type="slidenum">
              <a:rPr lang="sv-SE" altLang="sv-SE"/>
              <a:pPr>
                <a:defRPr/>
              </a:pPr>
              <a:t>‹#›</a:t>
            </a:fld>
            <a:endParaRPr lang="sv-SE" altLang="sv-SE"/>
          </a:p>
        </p:txBody>
      </p:sp>
      <p:pic>
        <p:nvPicPr>
          <p:cNvPr id="1035" name="Picture 83" descr="logo_ny_black">
            <a:extLst>
              <a:ext uri="{FF2B5EF4-FFF2-40B4-BE49-F238E27FC236}">
                <a16:creationId xmlns:a16="http://schemas.microsoft.com/office/drawing/2014/main" id="{753DB5E3-0F46-9123-BD8C-2BF48698CC3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761663" y="9113838"/>
            <a:ext cx="1795462"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87" descr="tagline_black">
            <a:extLst>
              <a:ext uri="{FF2B5EF4-FFF2-40B4-BE49-F238E27FC236}">
                <a16:creationId xmlns:a16="http://schemas.microsoft.com/office/drawing/2014/main" id="{C415A0DA-FAD5-9545-1737-169BB601AE98}"/>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9713" y="9190038"/>
            <a:ext cx="3722687"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4" r:id="rId1"/>
    <p:sldLayoutId id="2147483975" r:id="rId2"/>
    <p:sldLayoutId id="2147483976" r:id="rId3"/>
    <p:sldLayoutId id="2147483977" r:id="rId4"/>
    <p:sldLayoutId id="2147483978" r:id="rId5"/>
    <p:sldLayoutId id="2147483979" r:id="rId6"/>
    <p:sldLayoutId id="2147483985" r:id="rId7"/>
    <p:sldLayoutId id="2147483980" r:id="rId8"/>
    <p:sldLayoutId id="2147483981" r:id="rId9"/>
    <p:sldLayoutId id="2147483982" r:id="rId10"/>
    <p:sldLayoutId id="2147483983" r:id="rId11"/>
  </p:sldLayoutIdLst>
  <p:hf sldNum="0" hdr="0" ftr="0" dt="0"/>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Verdana" pitchFamily="34" charset="0"/>
        </a:defRPr>
      </a:lvl2pPr>
      <a:lvl3pPr algn="l" rtl="0" eaLnBrk="0" fontAlgn="base" hangingPunct="0">
        <a:spcBef>
          <a:spcPct val="0"/>
        </a:spcBef>
        <a:spcAft>
          <a:spcPct val="0"/>
        </a:spcAft>
        <a:defRPr sz="3900">
          <a:solidFill>
            <a:schemeClr val="tx2"/>
          </a:solidFill>
          <a:latin typeface="Verdana" pitchFamily="34" charset="0"/>
        </a:defRPr>
      </a:lvl3pPr>
      <a:lvl4pPr algn="l" rtl="0" eaLnBrk="0" fontAlgn="base" hangingPunct="0">
        <a:spcBef>
          <a:spcPct val="0"/>
        </a:spcBef>
        <a:spcAft>
          <a:spcPct val="0"/>
        </a:spcAft>
        <a:defRPr sz="3900">
          <a:solidFill>
            <a:schemeClr val="tx2"/>
          </a:solidFill>
          <a:latin typeface="Verdana" pitchFamily="34" charset="0"/>
        </a:defRPr>
      </a:lvl4pPr>
      <a:lvl5pPr algn="l" rtl="0" eaLnBrk="0" fontAlgn="base" hangingPunct="0">
        <a:spcBef>
          <a:spcPct val="0"/>
        </a:spcBef>
        <a:spcAft>
          <a:spcPct val="0"/>
        </a:spcAft>
        <a:defRPr sz="3900">
          <a:solidFill>
            <a:schemeClr val="tx2"/>
          </a:solidFill>
          <a:latin typeface="Verdana" pitchFamily="34" charset="0"/>
        </a:defRPr>
      </a:lvl5pPr>
      <a:lvl6pPr marL="640080" algn="l" rtl="0" eaLnBrk="0" fontAlgn="base" hangingPunct="0">
        <a:spcBef>
          <a:spcPct val="0"/>
        </a:spcBef>
        <a:spcAft>
          <a:spcPct val="0"/>
        </a:spcAft>
        <a:defRPr sz="3900">
          <a:solidFill>
            <a:schemeClr val="tx2"/>
          </a:solidFill>
          <a:latin typeface="Verdana" pitchFamily="34" charset="0"/>
        </a:defRPr>
      </a:lvl6pPr>
      <a:lvl7pPr marL="1280160" algn="l" rtl="0" eaLnBrk="0" fontAlgn="base" hangingPunct="0">
        <a:spcBef>
          <a:spcPct val="0"/>
        </a:spcBef>
        <a:spcAft>
          <a:spcPct val="0"/>
        </a:spcAft>
        <a:defRPr sz="3900">
          <a:solidFill>
            <a:schemeClr val="tx2"/>
          </a:solidFill>
          <a:latin typeface="Verdana" pitchFamily="34" charset="0"/>
        </a:defRPr>
      </a:lvl7pPr>
      <a:lvl8pPr marL="1920240" algn="l" rtl="0" eaLnBrk="0" fontAlgn="base" hangingPunct="0">
        <a:spcBef>
          <a:spcPct val="0"/>
        </a:spcBef>
        <a:spcAft>
          <a:spcPct val="0"/>
        </a:spcAft>
        <a:defRPr sz="3900">
          <a:solidFill>
            <a:schemeClr val="tx2"/>
          </a:solidFill>
          <a:latin typeface="Verdana" pitchFamily="34" charset="0"/>
        </a:defRPr>
      </a:lvl8pPr>
      <a:lvl9pPr marL="2560320" algn="l" rtl="0" eaLnBrk="0" fontAlgn="base" hangingPunct="0">
        <a:spcBef>
          <a:spcPct val="0"/>
        </a:spcBef>
        <a:spcAft>
          <a:spcPct val="0"/>
        </a:spcAft>
        <a:defRPr sz="3900">
          <a:solidFill>
            <a:schemeClr val="tx2"/>
          </a:solidFill>
          <a:latin typeface="Verdana" pitchFamily="34" charset="0"/>
        </a:defRPr>
      </a:lvl9pPr>
    </p:titleStyle>
    <p:bodyStyle>
      <a:lvl1pPr marL="377825" indent="-377825" algn="l" rtl="0" eaLnBrk="0" fontAlgn="base" hangingPunct="0">
        <a:spcBef>
          <a:spcPct val="60000"/>
        </a:spcBef>
        <a:spcAft>
          <a:spcPct val="0"/>
        </a:spcAft>
        <a:buClr>
          <a:schemeClr val="tx2"/>
        </a:buClr>
        <a:buFont typeface="Wingdings" panose="05000000000000000000" pitchFamily="2" charset="2"/>
        <a:buChar char="§"/>
        <a:defRPr sz="2800">
          <a:solidFill>
            <a:schemeClr val="tx1"/>
          </a:solidFill>
          <a:latin typeface="+mn-lt"/>
          <a:ea typeface="+mn-ea"/>
          <a:cs typeface="+mn-cs"/>
        </a:defRPr>
      </a:lvl1pPr>
      <a:lvl2pPr marL="739775" indent="-358775" algn="l" rtl="0" eaLnBrk="0" fontAlgn="base" hangingPunct="0">
        <a:spcBef>
          <a:spcPct val="35000"/>
        </a:spcBef>
        <a:spcAft>
          <a:spcPct val="0"/>
        </a:spcAft>
        <a:buClr>
          <a:schemeClr val="tx1"/>
        </a:buClr>
        <a:buFont typeface="Verdana" panose="020B0604030504040204" pitchFamily="34" charset="0"/>
        <a:buChar char="–"/>
        <a:defRPr>
          <a:solidFill>
            <a:schemeClr val="tx1"/>
          </a:solidFill>
          <a:latin typeface="+mn-lt"/>
        </a:defRPr>
      </a:lvl2pPr>
      <a:lvl3pPr marL="1100138" indent="-357188" algn="l" rtl="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mn-lt"/>
        </a:defRPr>
      </a:lvl3pPr>
      <a:lvl4pPr marL="1441450" indent="-339725" algn="l" rtl="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mn-lt"/>
        </a:defRPr>
      </a:lvl4pPr>
      <a:lvl5pPr marL="1801813" indent="-357188" algn="l" rtl="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mn-lt"/>
        </a:defRPr>
      </a:lvl5pPr>
      <a:lvl6pPr marL="2442528" indent="-357823" algn="l" rtl="0" eaLnBrk="0" fontAlgn="base" hangingPunct="0">
        <a:spcBef>
          <a:spcPct val="25000"/>
        </a:spcBef>
        <a:spcAft>
          <a:spcPct val="0"/>
        </a:spcAft>
        <a:buClr>
          <a:schemeClr val="tx1"/>
        </a:buClr>
        <a:buFont typeface="Verdana" pitchFamily="34" charset="0"/>
        <a:buChar char="–"/>
        <a:defRPr>
          <a:solidFill>
            <a:schemeClr val="tx1"/>
          </a:solidFill>
          <a:latin typeface="+mn-lt"/>
        </a:defRPr>
      </a:lvl6pPr>
      <a:lvl7pPr marL="3082608" indent="-357823" algn="l" rtl="0" eaLnBrk="0" fontAlgn="base" hangingPunct="0">
        <a:spcBef>
          <a:spcPct val="25000"/>
        </a:spcBef>
        <a:spcAft>
          <a:spcPct val="0"/>
        </a:spcAft>
        <a:buClr>
          <a:schemeClr val="tx1"/>
        </a:buClr>
        <a:buFont typeface="Verdana" pitchFamily="34" charset="0"/>
        <a:buChar char="–"/>
        <a:defRPr>
          <a:solidFill>
            <a:schemeClr val="tx1"/>
          </a:solidFill>
          <a:latin typeface="+mn-lt"/>
        </a:defRPr>
      </a:lvl7pPr>
      <a:lvl8pPr marL="3722688" indent="-357823" algn="l" rtl="0" eaLnBrk="0" fontAlgn="base" hangingPunct="0">
        <a:spcBef>
          <a:spcPct val="25000"/>
        </a:spcBef>
        <a:spcAft>
          <a:spcPct val="0"/>
        </a:spcAft>
        <a:buClr>
          <a:schemeClr val="tx1"/>
        </a:buClr>
        <a:buFont typeface="Verdana" pitchFamily="34" charset="0"/>
        <a:buChar char="–"/>
        <a:defRPr>
          <a:solidFill>
            <a:schemeClr val="tx1"/>
          </a:solidFill>
          <a:latin typeface="+mn-lt"/>
        </a:defRPr>
      </a:lvl8pPr>
      <a:lvl9pPr marL="4362768" indent="-357823" algn="l" rtl="0" eaLnBrk="0" fontAlgn="base" hangingPunct="0">
        <a:spcBef>
          <a:spcPct val="25000"/>
        </a:spcBef>
        <a:spcAft>
          <a:spcPct val="0"/>
        </a:spcAft>
        <a:buClr>
          <a:schemeClr val="tx1"/>
        </a:buClr>
        <a:buFont typeface="Verdana" pitchFamily="34" charset="0"/>
        <a:buChar char="–"/>
        <a:defRPr>
          <a:solidFill>
            <a:schemeClr val="tx1"/>
          </a:solidFill>
          <a:latin typeface="+mn-lt"/>
        </a:defRPr>
      </a:lvl9pPr>
    </p:bodyStyle>
    <p:otherStyle>
      <a:defPPr>
        <a:defRPr lang="sv-SE"/>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ecurityindustry.org/wp-content/uploads/2023/12/SIA-Strategic-Plan-Framework-12.15.23.pdf"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146" name="Straight Connector 12">
            <a:extLst>
              <a:ext uri="{FF2B5EF4-FFF2-40B4-BE49-F238E27FC236}">
                <a16:creationId xmlns:a16="http://schemas.microsoft.com/office/drawing/2014/main" id="{D6C4F6D4-E4F4-3C14-4423-DB551E1ADBC6}"/>
              </a:ext>
            </a:extLst>
          </p:cNvPr>
          <p:cNvCxnSpPr>
            <a:cxnSpLocks noChangeShapeType="1"/>
          </p:cNvCxnSpPr>
          <p:nvPr/>
        </p:nvCxnSpPr>
        <p:spPr bwMode="auto">
          <a:xfrm>
            <a:off x="0" y="839788"/>
            <a:ext cx="128016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6147" name="Title 1">
            <a:extLst>
              <a:ext uri="{FF2B5EF4-FFF2-40B4-BE49-F238E27FC236}">
                <a16:creationId xmlns:a16="http://schemas.microsoft.com/office/drawing/2014/main" id="{58D6535C-39DD-99DD-EB45-CABACABA37BA}"/>
              </a:ext>
            </a:extLst>
          </p:cNvPr>
          <p:cNvSpPr>
            <a:spLocks noGrp="1" noChangeArrowheads="1"/>
          </p:cNvSpPr>
          <p:nvPr>
            <p:ph type="title"/>
          </p:nvPr>
        </p:nvSpPr>
        <p:spPr>
          <a:xfrm>
            <a:off x="46038" y="104775"/>
            <a:ext cx="7519987" cy="744538"/>
          </a:xfrm>
        </p:spPr>
        <p:txBody>
          <a:bodyPr/>
          <a:lstStyle/>
          <a:p>
            <a:r>
              <a:rPr lang="sv-SE" altLang="sv-SE" sz="2000" b="1"/>
              <a:t>SIA Endowment Program Funding Request:</a:t>
            </a:r>
            <a:br>
              <a:rPr lang="sv-SE" altLang="sv-SE" sz="2000" b="1"/>
            </a:br>
            <a:endParaRPr lang="sv-SE" altLang="sv-SE" sz="2000" b="1"/>
          </a:p>
        </p:txBody>
      </p:sp>
      <p:sp>
        <p:nvSpPr>
          <p:cNvPr id="6148" name="Rectangle 8">
            <a:extLst>
              <a:ext uri="{FF2B5EF4-FFF2-40B4-BE49-F238E27FC236}">
                <a16:creationId xmlns:a16="http://schemas.microsoft.com/office/drawing/2014/main" id="{1102A692-B292-CF44-4C45-C7ED06AF26A7}"/>
              </a:ext>
            </a:extLst>
          </p:cNvPr>
          <p:cNvSpPr>
            <a:spLocks noChangeArrowheads="1"/>
          </p:cNvSpPr>
          <p:nvPr/>
        </p:nvSpPr>
        <p:spPr bwMode="auto">
          <a:xfrm>
            <a:off x="23813" y="9155113"/>
            <a:ext cx="12801600" cy="57150"/>
          </a:xfrm>
          <a:prstGeom prst="rect">
            <a:avLst/>
          </a:prstGeom>
          <a:solidFill>
            <a:schemeClr val="accent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49" name="Rectangle 9">
            <a:extLst>
              <a:ext uri="{FF2B5EF4-FFF2-40B4-BE49-F238E27FC236}">
                <a16:creationId xmlns:a16="http://schemas.microsoft.com/office/drawing/2014/main" id="{E9ED29B4-A240-893A-C8F0-F1884B47CA4B}"/>
              </a:ext>
            </a:extLst>
          </p:cNvPr>
          <p:cNvSpPr>
            <a:spLocks noChangeArrowheads="1"/>
          </p:cNvSpPr>
          <p:nvPr/>
        </p:nvSpPr>
        <p:spPr bwMode="auto">
          <a:xfrm>
            <a:off x="0" y="0"/>
            <a:ext cx="12801600" cy="46038"/>
          </a:xfrm>
          <a:prstGeom prst="rect">
            <a:avLst/>
          </a:prstGeom>
          <a:solidFill>
            <a:schemeClr val="accent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50" name="Rectangle 10">
            <a:extLst>
              <a:ext uri="{FF2B5EF4-FFF2-40B4-BE49-F238E27FC236}">
                <a16:creationId xmlns:a16="http://schemas.microsoft.com/office/drawing/2014/main" id="{EE709191-D92F-7494-176A-1F9B31DAC7A0}"/>
              </a:ext>
            </a:extLst>
          </p:cNvPr>
          <p:cNvSpPr>
            <a:spLocks noChangeArrowheads="1"/>
          </p:cNvSpPr>
          <p:nvPr/>
        </p:nvSpPr>
        <p:spPr bwMode="auto">
          <a:xfrm flipH="1">
            <a:off x="12757150" y="0"/>
            <a:ext cx="44450" cy="9193213"/>
          </a:xfrm>
          <a:prstGeom prst="rect">
            <a:avLst/>
          </a:prstGeom>
          <a:solidFill>
            <a:schemeClr val="accent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cxnSp>
        <p:nvCxnSpPr>
          <p:cNvPr id="6151" name="Straight Connector 17">
            <a:extLst>
              <a:ext uri="{FF2B5EF4-FFF2-40B4-BE49-F238E27FC236}">
                <a16:creationId xmlns:a16="http://schemas.microsoft.com/office/drawing/2014/main" id="{62D078C4-A9DC-D8D0-7DCD-96C26D98E5B9}"/>
              </a:ext>
            </a:extLst>
          </p:cNvPr>
          <p:cNvCxnSpPr>
            <a:cxnSpLocks noChangeShapeType="1"/>
          </p:cNvCxnSpPr>
          <p:nvPr/>
        </p:nvCxnSpPr>
        <p:spPr bwMode="auto">
          <a:xfrm flipV="1">
            <a:off x="11050588" y="-41275"/>
            <a:ext cx="0" cy="83978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6152" name="Rectangle 55">
            <a:extLst>
              <a:ext uri="{FF2B5EF4-FFF2-40B4-BE49-F238E27FC236}">
                <a16:creationId xmlns:a16="http://schemas.microsoft.com/office/drawing/2014/main" id="{7BFF1549-74DD-A252-611C-B48BFF4788F7}"/>
              </a:ext>
            </a:extLst>
          </p:cNvPr>
          <p:cNvSpPr>
            <a:spLocks noChangeArrowheads="1"/>
          </p:cNvSpPr>
          <p:nvPr/>
        </p:nvSpPr>
        <p:spPr bwMode="auto">
          <a:xfrm>
            <a:off x="0" y="0"/>
            <a:ext cx="46038" cy="9156700"/>
          </a:xfrm>
          <a:prstGeom prst="rect">
            <a:avLst/>
          </a:prstGeom>
          <a:solidFill>
            <a:schemeClr val="accent1"/>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cxnSp>
        <p:nvCxnSpPr>
          <p:cNvPr id="6153" name="Straight Connector 17">
            <a:extLst>
              <a:ext uri="{FF2B5EF4-FFF2-40B4-BE49-F238E27FC236}">
                <a16:creationId xmlns:a16="http://schemas.microsoft.com/office/drawing/2014/main" id="{B3505143-4AB3-F80B-A482-30A0D9C94ADE}"/>
              </a:ext>
            </a:extLst>
          </p:cNvPr>
          <p:cNvCxnSpPr>
            <a:cxnSpLocks noChangeShapeType="1"/>
          </p:cNvCxnSpPr>
          <p:nvPr/>
        </p:nvCxnSpPr>
        <p:spPr bwMode="auto">
          <a:xfrm rot="10800000">
            <a:off x="9367838" y="444500"/>
            <a:ext cx="1655762"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4110" name="TextBox 22">
            <a:extLst>
              <a:ext uri="{FF2B5EF4-FFF2-40B4-BE49-F238E27FC236}">
                <a16:creationId xmlns:a16="http://schemas.microsoft.com/office/drawing/2014/main" id="{4FA42796-9653-AFD3-7577-67246E9BD791}"/>
              </a:ext>
            </a:extLst>
          </p:cNvPr>
          <p:cNvSpPr txBox="1">
            <a:spLocks noChangeArrowheads="1"/>
          </p:cNvSpPr>
          <p:nvPr/>
        </p:nvSpPr>
        <p:spPr bwMode="auto">
          <a:xfrm>
            <a:off x="9317038" y="38100"/>
            <a:ext cx="943526" cy="230832"/>
          </a:xfrm>
          <a:prstGeom prst="rect">
            <a:avLst/>
          </a:prstGeom>
          <a:noFill/>
          <a:ln w="9525">
            <a:noFill/>
            <a:miter lim="800000"/>
            <a:headEnd/>
            <a:tailEnd/>
          </a:ln>
        </p:spPr>
        <p:txBody>
          <a:bodyPr wrap="square">
            <a:spAutoFit/>
          </a:bodyPr>
          <a:lstStyle/>
          <a:p>
            <a:pPr eaLnBrk="1" hangingPunct="1">
              <a:defRPr/>
            </a:pPr>
            <a:r>
              <a:rPr lang="sv-SE" sz="900" b="1" dirty="0">
                <a:solidFill>
                  <a:schemeClr val="tx1"/>
                </a:solidFill>
                <a:latin typeface="+mn-lt"/>
                <a:cs typeface="Arial" charset="0"/>
              </a:rPr>
              <a:t>Version</a:t>
            </a:r>
          </a:p>
        </p:txBody>
      </p:sp>
      <p:sp>
        <p:nvSpPr>
          <p:cNvPr id="4111" name="TextBox 22">
            <a:extLst>
              <a:ext uri="{FF2B5EF4-FFF2-40B4-BE49-F238E27FC236}">
                <a16:creationId xmlns:a16="http://schemas.microsoft.com/office/drawing/2014/main" id="{710043FF-15CF-5E6F-1FCE-3289FFDB3B9A}"/>
              </a:ext>
            </a:extLst>
          </p:cNvPr>
          <p:cNvSpPr txBox="1">
            <a:spLocks noChangeArrowheads="1"/>
          </p:cNvSpPr>
          <p:nvPr/>
        </p:nvSpPr>
        <p:spPr bwMode="auto">
          <a:xfrm>
            <a:off x="9317038" y="406400"/>
            <a:ext cx="1295400" cy="230188"/>
          </a:xfrm>
          <a:prstGeom prst="rect">
            <a:avLst/>
          </a:prstGeom>
          <a:noFill/>
          <a:ln w="9525">
            <a:noFill/>
            <a:miter lim="800000"/>
            <a:headEnd/>
            <a:tailEnd/>
          </a:ln>
        </p:spPr>
        <p:txBody>
          <a:bodyPr>
            <a:spAutoFit/>
          </a:bodyPr>
          <a:lstStyle/>
          <a:p>
            <a:pPr eaLnBrk="1" hangingPunct="1">
              <a:defRPr/>
            </a:pPr>
            <a:r>
              <a:rPr lang="sv-SE" sz="900" b="1" dirty="0">
                <a:solidFill>
                  <a:schemeClr val="tx1"/>
                </a:solidFill>
                <a:latin typeface="+mn-lt"/>
                <a:cs typeface="Arial" charset="0"/>
              </a:rPr>
              <a:t>Last Changed</a:t>
            </a:r>
          </a:p>
        </p:txBody>
      </p:sp>
      <p:sp>
        <p:nvSpPr>
          <p:cNvPr id="6156" name="Rectangle 22">
            <a:extLst>
              <a:ext uri="{FF2B5EF4-FFF2-40B4-BE49-F238E27FC236}">
                <a16:creationId xmlns:a16="http://schemas.microsoft.com/office/drawing/2014/main" id="{FF82987F-F08C-0878-8617-FED972B9875F}"/>
              </a:ext>
            </a:extLst>
          </p:cNvPr>
          <p:cNvSpPr>
            <a:spLocks noChangeArrowheads="1"/>
          </p:cNvSpPr>
          <p:nvPr/>
        </p:nvSpPr>
        <p:spPr bwMode="auto">
          <a:xfrm>
            <a:off x="171450" y="947738"/>
            <a:ext cx="5976938" cy="1657350"/>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57" name="TextBox 23">
            <a:extLst>
              <a:ext uri="{FF2B5EF4-FFF2-40B4-BE49-F238E27FC236}">
                <a16:creationId xmlns:a16="http://schemas.microsoft.com/office/drawing/2014/main" id="{40EA0E1F-551D-CB93-7DBA-C17B63542B4D}"/>
              </a:ext>
            </a:extLst>
          </p:cNvPr>
          <p:cNvSpPr txBox="1">
            <a:spLocks noChangeArrowheads="1"/>
          </p:cNvSpPr>
          <p:nvPr/>
        </p:nvSpPr>
        <p:spPr bwMode="auto">
          <a:xfrm>
            <a:off x="171450" y="947738"/>
            <a:ext cx="5832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en-US" altLang="sv-SE" sz="1200" b="1"/>
              <a:t>Background description of the proposal</a:t>
            </a:r>
          </a:p>
          <a:p>
            <a:pPr eaLnBrk="1" hangingPunct="1">
              <a:spcBef>
                <a:spcPct val="0"/>
              </a:spcBef>
              <a:buClrTx/>
              <a:buFontTx/>
              <a:buNone/>
            </a:pPr>
            <a:endParaRPr lang="en-US" altLang="sv-SE" sz="1200" b="1"/>
          </a:p>
        </p:txBody>
      </p:sp>
      <p:sp>
        <p:nvSpPr>
          <p:cNvPr id="6158" name="Rectangle 24">
            <a:extLst>
              <a:ext uri="{FF2B5EF4-FFF2-40B4-BE49-F238E27FC236}">
                <a16:creationId xmlns:a16="http://schemas.microsoft.com/office/drawing/2014/main" id="{0AB9CAD9-F344-310B-70A7-FA9ACEC6A4D7}"/>
              </a:ext>
            </a:extLst>
          </p:cNvPr>
          <p:cNvSpPr>
            <a:spLocks noChangeArrowheads="1"/>
          </p:cNvSpPr>
          <p:nvPr/>
        </p:nvSpPr>
        <p:spPr bwMode="auto">
          <a:xfrm>
            <a:off x="171450" y="2676525"/>
            <a:ext cx="5976938" cy="12604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59" name="TextBox 25">
            <a:extLst>
              <a:ext uri="{FF2B5EF4-FFF2-40B4-BE49-F238E27FC236}">
                <a16:creationId xmlns:a16="http://schemas.microsoft.com/office/drawing/2014/main" id="{81CDB086-34A5-8201-BFBE-C956786FDBBF}"/>
              </a:ext>
            </a:extLst>
          </p:cNvPr>
          <p:cNvSpPr txBox="1">
            <a:spLocks noChangeArrowheads="1"/>
          </p:cNvSpPr>
          <p:nvPr/>
        </p:nvSpPr>
        <p:spPr bwMode="auto">
          <a:xfrm>
            <a:off x="171450" y="2676525"/>
            <a:ext cx="6013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a:t>SIA program and/or member benefit to be established/enahanced:</a:t>
            </a:r>
          </a:p>
          <a:p>
            <a:pPr eaLnBrk="1" hangingPunct="1">
              <a:spcBef>
                <a:spcPct val="0"/>
              </a:spcBef>
              <a:buClrTx/>
              <a:buFontTx/>
              <a:buNone/>
            </a:pPr>
            <a:endParaRPr lang="sv-SE" altLang="sv-SE" sz="1200" b="1"/>
          </a:p>
        </p:txBody>
      </p:sp>
      <p:sp>
        <p:nvSpPr>
          <p:cNvPr id="6160" name="Rectangle 28">
            <a:extLst>
              <a:ext uri="{FF2B5EF4-FFF2-40B4-BE49-F238E27FC236}">
                <a16:creationId xmlns:a16="http://schemas.microsoft.com/office/drawing/2014/main" id="{61152CC3-75E2-430F-472D-C6F68FB6EAE6}"/>
              </a:ext>
            </a:extLst>
          </p:cNvPr>
          <p:cNvSpPr>
            <a:spLocks noChangeArrowheads="1"/>
          </p:cNvSpPr>
          <p:nvPr/>
        </p:nvSpPr>
        <p:spPr bwMode="auto">
          <a:xfrm>
            <a:off x="171450" y="5988050"/>
            <a:ext cx="5976938" cy="30257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61" name="TextBox 29">
            <a:extLst>
              <a:ext uri="{FF2B5EF4-FFF2-40B4-BE49-F238E27FC236}">
                <a16:creationId xmlns:a16="http://schemas.microsoft.com/office/drawing/2014/main" id="{1DFA16AF-2D57-E89E-0682-000D30AEC1EA}"/>
              </a:ext>
            </a:extLst>
          </p:cNvPr>
          <p:cNvSpPr txBox="1">
            <a:spLocks noChangeArrowheads="1"/>
          </p:cNvSpPr>
          <p:nvPr/>
        </p:nvSpPr>
        <p:spPr bwMode="auto">
          <a:xfrm>
            <a:off x="171450" y="6002338"/>
            <a:ext cx="58689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a:t>Business Case:</a:t>
            </a:r>
            <a:endParaRPr lang="sv-SE" altLang="sv-SE" sz="1000"/>
          </a:p>
        </p:txBody>
      </p:sp>
      <p:sp>
        <p:nvSpPr>
          <p:cNvPr id="6162" name="Rectangle 30">
            <a:extLst>
              <a:ext uri="{FF2B5EF4-FFF2-40B4-BE49-F238E27FC236}">
                <a16:creationId xmlns:a16="http://schemas.microsoft.com/office/drawing/2014/main" id="{C97C3A54-8F45-B1D1-2B5F-B278F7FC313D}"/>
              </a:ext>
            </a:extLst>
          </p:cNvPr>
          <p:cNvSpPr>
            <a:spLocks noChangeArrowheads="1"/>
          </p:cNvSpPr>
          <p:nvPr/>
        </p:nvSpPr>
        <p:spPr bwMode="auto">
          <a:xfrm>
            <a:off x="6284913" y="2743200"/>
            <a:ext cx="6372225" cy="29114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63" name="TextBox 31">
            <a:extLst>
              <a:ext uri="{FF2B5EF4-FFF2-40B4-BE49-F238E27FC236}">
                <a16:creationId xmlns:a16="http://schemas.microsoft.com/office/drawing/2014/main" id="{306BE8F2-7532-EE15-82F5-228A079A4BB5}"/>
              </a:ext>
            </a:extLst>
          </p:cNvPr>
          <p:cNvSpPr txBox="1">
            <a:spLocks noChangeArrowheads="1"/>
          </p:cNvSpPr>
          <p:nvPr/>
        </p:nvSpPr>
        <p:spPr bwMode="auto">
          <a:xfrm>
            <a:off x="6256338" y="2749550"/>
            <a:ext cx="637381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a:t>Planning: Milestones</a:t>
            </a:r>
          </a:p>
          <a:p>
            <a:pPr eaLnBrk="1" hangingPunct="1">
              <a:spcBef>
                <a:spcPct val="0"/>
              </a:spcBef>
              <a:buClrTx/>
              <a:buFontTx/>
              <a:buNone/>
            </a:pPr>
            <a:endParaRPr lang="sv-SE" altLang="sv-SE" sz="1000"/>
          </a:p>
        </p:txBody>
      </p:sp>
      <p:sp>
        <p:nvSpPr>
          <p:cNvPr id="6164" name="Rectangle 36">
            <a:extLst>
              <a:ext uri="{FF2B5EF4-FFF2-40B4-BE49-F238E27FC236}">
                <a16:creationId xmlns:a16="http://schemas.microsoft.com/office/drawing/2014/main" id="{634315BA-71B5-5FD4-1A94-CF410690FFDD}"/>
              </a:ext>
            </a:extLst>
          </p:cNvPr>
          <p:cNvSpPr>
            <a:spLocks noChangeArrowheads="1"/>
          </p:cNvSpPr>
          <p:nvPr/>
        </p:nvSpPr>
        <p:spPr bwMode="auto">
          <a:xfrm>
            <a:off x="6256338" y="947738"/>
            <a:ext cx="6373812" cy="1728787"/>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65" name="TextBox 37">
            <a:extLst>
              <a:ext uri="{FF2B5EF4-FFF2-40B4-BE49-F238E27FC236}">
                <a16:creationId xmlns:a16="http://schemas.microsoft.com/office/drawing/2014/main" id="{3782C861-E7AF-88CC-F2D6-56C251E6E016}"/>
              </a:ext>
            </a:extLst>
          </p:cNvPr>
          <p:cNvSpPr txBox="1">
            <a:spLocks noChangeArrowheads="1"/>
          </p:cNvSpPr>
          <p:nvPr/>
        </p:nvSpPr>
        <p:spPr bwMode="auto">
          <a:xfrm>
            <a:off x="6329363" y="947738"/>
            <a:ext cx="5759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a:t>SIA Strategic Framework:</a:t>
            </a:r>
          </a:p>
        </p:txBody>
      </p:sp>
      <p:cxnSp>
        <p:nvCxnSpPr>
          <p:cNvPr id="6166" name="Straight Connector 17">
            <a:extLst>
              <a:ext uri="{FF2B5EF4-FFF2-40B4-BE49-F238E27FC236}">
                <a16:creationId xmlns:a16="http://schemas.microsoft.com/office/drawing/2014/main" id="{EE0A18F7-7F5B-B35F-1A57-D703A58932D9}"/>
              </a:ext>
            </a:extLst>
          </p:cNvPr>
          <p:cNvCxnSpPr>
            <a:cxnSpLocks noChangeShapeType="1"/>
          </p:cNvCxnSpPr>
          <p:nvPr/>
        </p:nvCxnSpPr>
        <p:spPr bwMode="auto">
          <a:xfrm flipV="1">
            <a:off x="9367838" y="0"/>
            <a:ext cx="0" cy="8429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6167" name="Straight Connector 17">
            <a:extLst>
              <a:ext uri="{FF2B5EF4-FFF2-40B4-BE49-F238E27FC236}">
                <a16:creationId xmlns:a16="http://schemas.microsoft.com/office/drawing/2014/main" id="{FA470548-15C6-0EBD-505E-ECA5CAE0E902}"/>
              </a:ext>
            </a:extLst>
          </p:cNvPr>
          <p:cNvCxnSpPr>
            <a:cxnSpLocks noChangeShapeType="1"/>
          </p:cNvCxnSpPr>
          <p:nvPr/>
        </p:nvCxnSpPr>
        <p:spPr bwMode="auto">
          <a:xfrm flipV="1">
            <a:off x="7567613" y="0"/>
            <a:ext cx="0" cy="84296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6168" name="Straight Connector 17">
            <a:extLst>
              <a:ext uri="{FF2B5EF4-FFF2-40B4-BE49-F238E27FC236}">
                <a16:creationId xmlns:a16="http://schemas.microsoft.com/office/drawing/2014/main" id="{53BC0890-2B4F-754F-0DDA-816C57B94408}"/>
              </a:ext>
            </a:extLst>
          </p:cNvPr>
          <p:cNvCxnSpPr>
            <a:cxnSpLocks noChangeShapeType="1"/>
          </p:cNvCxnSpPr>
          <p:nvPr/>
        </p:nvCxnSpPr>
        <p:spPr bwMode="auto">
          <a:xfrm rot="10800000">
            <a:off x="7567613" y="444500"/>
            <a:ext cx="1800225"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4129" name="TextBox 22">
            <a:extLst>
              <a:ext uri="{FF2B5EF4-FFF2-40B4-BE49-F238E27FC236}">
                <a16:creationId xmlns:a16="http://schemas.microsoft.com/office/drawing/2014/main" id="{942DD299-C5B6-CA5D-1A84-077A876E477A}"/>
              </a:ext>
            </a:extLst>
          </p:cNvPr>
          <p:cNvSpPr txBox="1">
            <a:spLocks noChangeArrowheads="1"/>
          </p:cNvSpPr>
          <p:nvPr/>
        </p:nvSpPr>
        <p:spPr bwMode="auto">
          <a:xfrm>
            <a:off x="7518400" y="41275"/>
            <a:ext cx="1582738" cy="230188"/>
          </a:xfrm>
          <a:prstGeom prst="rect">
            <a:avLst/>
          </a:prstGeom>
          <a:noFill/>
          <a:ln w="9525">
            <a:noFill/>
            <a:miter lim="800000"/>
            <a:headEnd/>
            <a:tailEnd/>
          </a:ln>
        </p:spPr>
        <p:txBody>
          <a:bodyPr>
            <a:spAutoFit/>
          </a:bodyPr>
          <a:lstStyle/>
          <a:p>
            <a:pPr eaLnBrk="1" hangingPunct="1">
              <a:defRPr/>
            </a:pPr>
            <a:r>
              <a:rPr lang="sv-SE" sz="900" b="1" dirty="0">
                <a:solidFill>
                  <a:schemeClr val="tx1"/>
                </a:solidFill>
                <a:latin typeface="+mn-lt"/>
                <a:cs typeface="Arial" charset="0"/>
              </a:rPr>
              <a:t>Document Owner</a:t>
            </a:r>
          </a:p>
        </p:txBody>
      </p:sp>
      <p:sp>
        <p:nvSpPr>
          <p:cNvPr id="4130" name="TextBox 22">
            <a:extLst>
              <a:ext uri="{FF2B5EF4-FFF2-40B4-BE49-F238E27FC236}">
                <a16:creationId xmlns:a16="http://schemas.microsoft.com/office/drawing/2014/main" id="{B1D614AB-5322-4D0E-2FBD-37B4A640195C}"/>
              </a:ext>
            </a:extLst>
          </p:cNvPr>
          <p:cNvSpPr txBox="1">
            <a:spLocks noChangeArrowheads="1"/>
          </p:cNvSpPr>
          <p:nvPr/>
        </p:nvSpPr>
        <p:spPr bwMode="auto">
          <a:xfrm>
            <a:off x="7524750" y="409575"/>
            <a:ext cx="900113" cy="230188"/>
          </a:xfrm>
          <a:prstGeom prst="rect">
            <a:avLst/>
          </a:prstGeom>
          <a:noFill/>
          <a:ln w="9525">
            <a:noFill/>
            <a:miter lim="800000"/>
            <a:headEnd/>
            <a:tailEnd/>
          </a:ln>
        </p:spPr>
        <p:txBody>
          <a:bodyPr>
            <a:spAutoFit/>
          </a:bodyPr>
          <a:lstStyle/>
          <a:p>
            <a:pPr eaLnBrk="1" hangingPunct="1">
              <a:defRPr/>
            </a:pPr>
            <a:r>
              <a:rPr lang="sv-SE" sz="900" b="1" dirty="0">
                <a:solidFill>
                  <a:schemeClr val="tx1"/>
                </a:solidFill>
                <a:latin typeface="+mn-lt"/>
                <a:cs typeface="Arial" charset="0"/>
              </a:rPr>
              <a:t>Created</a:t>
            </a:r>
          </a:p>
        </p:txBody>
      </p:sp>
      <p:sp>
        <p:nvSpPr>
          <p:cNvPr id="6171" name="TextBox 43">
            <a:extLst>
              <a:ext uri="{FF2B5EF4-FFF2-40B4-BE49-F238E27FC236}">
                <a16:creationId xmlns:a16="http://schemas.microsoft.com/office/drawing/2014/main" id="{7A264F72-027D-6BEB-4E10-368F954F53F1}"/>
              </a:ext>
            </a:extLst>
          </p:cNvPr>
          <p:cNvSpPr txBox="1">
            <a:spLocks noChangeArrowheads="1"/>
          </p:cNvSpPr>
          <p:nvPr/>
        </p:nvSpPr>
        <p:spPr bwMode="auto">
          <a:xfrm>
            <a:off x="10387564" y="85292"/>
            <a:ext cx="61273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000" dirty="0"/>
              <a:t>0.9</a:t>
            </a:r>
          </a:p>
        </p:txBody>
      </p:sp>
      <p:sp>
        <p:nvSpPr>
          <p:cNvPr id="6173" name="Rectangle 28">
            <a:extLst>
              <a:ext uri="{FF2B5EF4-FFF2-40B4-BE49-F238E27FC236}">
                <a16:creationId xmlns:a16="http://schemas.microsoft.com/office/drawing/2014/main" id="{DCF933C1-ED49-A6CC-8B0B-EAB11EC2034F}"/>
              </a:ext>
            </a:extLst>
          </p:cNvPr>
          <p:cNvSpPr>
            <a:spLocks noChangeArrowheads="1"/>
          </p:cNvSpPr>
          <p:nvPr/>
        </p:nvSpPr>
        <p:spPr bwMode="auto">
          <a:xfrm>
            <a:off x="171450" y="4008438"/>
            <a:ext cx="5976938" cy="187166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74" name="TextBox 29">
            <a:extLst>
              <a:ext uri="{FF2B5EF4-FFF2-40B4-BE49-F238E27FC236}">
                <a16:creationId xmlns:a16="http://schemas.microsoft.com/office/drawing/2014/main" id="{5A0893D0-6B9D-0699-AED6-C05F1A21EEA3}"/>
              </a:ext>
            </a:extLst>
          </p:cNvPr>
          <p:cNvSpPr txBox="1">
            <a:spLocks noChangeArrowheads="1"/>
          </p:cNvSpPr>
          <p:nvPr/>
        </p:nvSpPr>
        <p:spPr bwMode="auto">
          <a:xfrm>
            <a:off x="158335" y="4019426"/>
            <a:ext cx="58689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dirty="0"/>
              <a:t>Work to be done:</a:t>
            </a:r>
            <a:endParaRPr lang="sv-SE" altLang="sv-SE" sz="1200" b="1" i="1" dirty="0"/>
          </a:p>
        </p:txBody>
      </p:sp>
      <p:sp>
        <p:nvSpPr>
          <p:cNvPr id="6175" name="Rectangle 32">
            <a:extLst>
              <a:ext uri="{FF2B5EF4-FFF2-40B4-BE49-F238E27FC236}">
                <a16:creationId xmlns:a16="http://schemas.microsoft.com/office/drawing/2014/main" id="{606F6559-333A-E637-AD6C-F51FCC4C7C5D}"/>
              </a:ext>
            </a:extLst>
          </p:cNvPr>
          <p:cNvSpPr>
            <a:spLocks noChangeArrowheads="1"/>
          </p:cNvSpPr>
          <p:nvPr/>
        </p:nvSpPr>
        <p:spPr bwMode="auto">
          <a:xfrm>
            <a:off x="6256338" y="5700713"/>
            <a:ext cx="6373812" cy="195421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0" rIns="180000" anchor="ct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a:spcBef>
                <a:spcPct val="0"/>
              </a:spcBef>
              <a:buClrTx/>
              <a:buFontTx/>
              <a:buNone/>
            </a:pPr>
            <a:endParaRPr lang="sv-SE" altLang="sv-SE">
              <a:solidFill>
                <a:schemeClr val="bg1"/>
              </a:solidFill>
            </a:endParaRPr>
          </a:p>
        </p:txBody>
      </p:sp>
      <p:sp>
        <p:nvSpPr>
          <p:cNvPr id="6176" name="TextBox 31">
            <a:extLst>
              <a:ext uri="{FF2B5EF4-FFF2-40B4-BE49-F238E27FC236}">
                <a16:creationId xmlns:a16="http://schemas.microsoft.com/office/drawing/2014/main" id="{86BB28D0-C693-F5FF-5B72-47D508343884}"/>
              </a:ext>
            </a:extLst>
          </p:cNvPr>
          <p:cNvSpPr txBox="1">
            <a:spLocks noChangeArrowheads="1"/>
          </p:cNvSpPr>
          <p:nvPr/>
        </p:nvSpPr>
        <p:spPr bwMode="auto">
          <a:xfrm>
            <a:off x="6256338" y="5700713"/>
            <a:ext cx="586898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eaLnBrk="1" hangingPunct="1">
              <a:spcBef>
                <a:spcPct val="0"/>
              </a:spcBef>
              <a:buClrTx/>
              <a:buFontTx/>
              <a:buNone/>
            </a:pPr>
            <a:r>
              <a:rPr lang="sv-SE" altLang="sv-SE" sz="1200" b="1"/>
              <a:t>Benefits, Results, Deliverables (planned or actual)</a:t>
            </a:r>
          </a:p>
          <a:p>
            <a:pPr eaLnBrk="1" hangingPunct="1">
              <a:spcBef>
                <a:spcPct val="0"/>
              </a:spcBef>
              <a:buClrTx/>
              <a:buFontTx/>
              <a:buNone/>
            </a:pPr>
            <a:endParaRPr lang="sv-SE" altLang="sv-SE" sz="1000"/>
          </a:p>
        </p:txBody>
      </p:sp>
      <p:sp>
        <p:nvSpPr>
          <p:cNvPr id="6177" name="TextBox 44">
            <a:extLst>
              <a:ext uri="{FF2B5EF4-FFF2-40B4-BE49-F238E27FC236}">
                <a16:creationId xmlns:a16="http://schemas.microsoft.com/office/drawing/2014/main" id="{F424418C-3D78-2DDE-6554-C41C707ACE40}"/>
              </a:ext>
            </a:extLst>
          </p:cNvPr>
          <p:cNvSpPr txBox="1">
            <a:spLocks noChangeArrowheads="1"/>
          </p:cNvSpPr>
          <p:nvPr/>
        </p:nvSpPr>
        <p:spPr bwMode="auto">
          <a:xfrm>
            <a:off x="5321300" y="9264650"/>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60000"/>
              </a:spcBef>
              <a:buClr>
                <a:schemeClr val="tx2"/>
              </a:buClr>
              <a:buFont typeface="Wingdings" panose="05000000000000000000" pitchFamily="2" charset="2"/>
              <a:buChar char="§"/>
              <a:defRPr sz="2800">
                <a:solidFill>
                  <a:schemeClr val="tx1"/>
                </a:solidFill>
                <a:latin typeface="Verdana" panose="020B0604030504040204" pitchFamily="34" charset="0"/>
              </a:defRPr>
            </a:lvl1pPr>
            <a:lvl2pPr marL="742950" indent="-285750">
              <a:spcBef>
                <a:spcPct val="35000"/>
              </a:spcBef>
              <a:buClr>
                <a:schemeClr val="tx1"/>
              </a:buClr>
              <a:buFont typeface="Verdana" panose="020B0604030504040204" pitchFamily="34" charset="0"/>
              <a:buChar char="–"/>
              <a:defRPr>
                <a:solidFill>
                  <a:schemeClr val="tx1"/>
                </a:solidFill>
                <a:latin typeface="Verdana" panose="020B0604030504040204" pitchFamily="34" charset="0"/>
              </a:defRPr>
            </a:lvl2pPr>
            <a:lvl3pPr marL="11430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3pPr>
            <a:lvl4pPr marL="16002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4pPr>
            <a:lvl5pPr marL="2057400" indent="-228600">
              <a:spcBef>
                <a:spcPct val="25000"/>
              </a:spcBef>
              <a:buClr>
                <a:schemeClr val="tx1"/>
              </a:buClr>
              <a:buFont typeface="Verdana" panose="020B0604030504040204" pitchFamily="34" charset="0"/>
              <a:buChar char="–"/>
              <a:defRPr>
                <a:solidFill>
                  <a:schemeClr val="tx1"/>
                </a:solidFill>
                <a:latin typeface="Verdana" panose="020B0604030504040204" pitchFamily="34" charset="0"/>
              </a:defRPr>
            </a:lvl5pPr>
            <a:lvl6pPr marL="25146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6pPr>
            <a:lvl7pPr marL="29718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7pPr>
            <a:lvl8pPr marL="34290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8pPr>
            <a:lvl9pPr marL="3886200" indent="-228600" eaLnBrk="0" fontAlgn="base" hangingPunct="0">
              <a:spcBef>
                <a:spcPct val="25000"/>
              </a:spcBef>
              <a:spcAft>
                <a:spcPct val="0"/>
              </a:spcAft>
              <a:buClr>
                <a:schemeClr val="tx1"/>
              </a:buClr>
              <a:buFont typeface="Verdana" panose="020B0604030504040204" pitchFamily="34" charset="0"/>
              <a:buChar char="–"/>
              <a:defRPr>
                <a:solidFill>
                  <a:schemeClr val="tx1"/>
                </a:solidFill>
                <a:latin typeface="Verdana" panose="020B0604030504040204" pitchFamily="34" charset="0"/>
              </a:defRPr>
            </a:lvl9pPr>
          </a:lstStyle>
          <a:p>
            <a:pPr algn="ctr" eaLnBrk="1" hangingPunct="1">
              <a:spcBef>
                <a:spcPct val="0"/>
              </a:spcBef>
              <a:buClrTx/>
              <a:buFontTx/>
              <a:buNone/>
            </a:pPr>
            <a:r>
              <a:rPr lang="sv-SE" altLang="sv-SE" sz="1000"/>
              <a:t>CONFIDENTIAL</a:t>
            </a:r>
          </a:p>
        </p:txBody>
      </p:sp>
      <p:sp>
        <p:nvSpPr>
          <p:cNvPr id="6178" name="TextBox 50">
            <a:extLst>
              <a:ext uri="{FF2B5EF4-FFF2-40B4-BE49-F238E27FC236}">
                <a16:creationId xmlns:a16="http://schemas.microsoft.com/office/drawing/2014/main" id="{DB482A24-A9B7-E1E4-6C9B-AFE629D48D71}"/>
              </a:ext>
            </a:extLst>
          </p:cNvPr>
          <p:cNvSpPr txBox="1">
            <a:spLocks noChangeArrowheads="1"/>
          </p:cNvSpPr>
          <p:nvPr/>
        </p:nvSpPr>
        <p:spPr bwMode="auto">
          <a:xfrm>
            <a:off x="339625" y="4852122"/>
            <a:ext cx="558006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endParaRPr lang="en-US" altLang="sv-SE" sz="900">
              <a:solidFill>
                <a:schemeClr val="tx1"/>
              </a:solidFill>
            </a:endParaRPr>
          </a:p>
        </p:txBody>
      </p:sp>
      <p:sp>
        <p:nvSpPr>
          <p:cNvPr id="6179" name="TextBox 51">
            <a:extLst>
              <a:ext uri="{FF2B5EF4-FFF2-40B4-BE49-F238E27FC236}">
                <a16:creationId xmlns:a16="http://schemas.microsoft.com/office/drawing/2014/main" id="{C7873165-62D9-4359-D226-73452EB581BA}"/>
              </a:ext>
            </a:extLst>
          </p:cNvPr>
          <p:cNvSpPr txBox="1">
            <a:spLocks noChangeArrowheads="1"/>
          </p:cNvSpPr>
          <p:nvPr/>
        </p:nvSpPr>
        <p:spPr bwMode="auto">
          <a:xfrm>
            <a:off x="6378575" y="1198563"/>
            <a:ext cx="62166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sv-SE" sz="900" dirty="0">
                <a:solidFill>
                  <a:schemeClr val="tx1"/>
                </a:solidFill>
              </a:rPr>
              <a:t>Describe how the proposal reflects the principles and objectives of the </a:t>
            </a:r>
            <a:r>
              <a:rPr lang="en-US" altLang="sv-SE" sz="900" dirty="0">
                <a:solidFill>
                  <a:schemeClr val="tx1"/>
                </a:solidFill>
                <a:hlinkClick r:id="rId3"/>
              </a:rPr>
              <a:t>SIA Strategic Framework</a:t>
            </a:r>
            <a:r>
              <a:rPr lang="en-US" altLang="sv-SE" sz="900" dirty="0">
                <a:solidFill>
                  <a:schemeClr val="tx1"/>
                </a:solidFill>
              </a:rPr>
              <a:t>.  </a:t>
            </a:r>
          </a:p>
          <a:p>
            <a:pPr eaLnBrk="1" hangingPunct="1"/>
            <a:endParaRPr lang="en-US" altLang="sv-SE" sz="900" dirty="0">
              <a:solidFill>
                <a:schemeClr val="tx1"/>
              </a:solidFill>
            </a:endParaRPr>
          </a:p>
        </p:txBody>
      </p:sp>
      <p:sp>
        <p:nvSpPr>
          <p:cNvPr id="6180" name="Rectangle 32">
            <a:extLst>
              <a:ext uri="{FF2B5EF4-FFF2-40B4-BE49-F238E27FC236}">
                <a16:creationId xmlns:a16="http://schemas.microsoft.com/office/drawing/2014/main" id="{54CFFF45-FFB7-579F-8F2E-F0095E7EBB55}"/>
              </a:ext>
            </a:extLst>
          </p:cNvPr>
          <p:cNvSpPr>
            <a:spLocks noChangeArrowheads="1"/>
          </p:cNvSpPr>
          <p:nvPr/>
        </p:nvSpPr>
        <p:spPr bwMode="auto">
          <a:xfrm>
            <a:off x="6256338" y="8183563"/>
            <a:ext cx="6372225" cy="396875"/>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28571" rIns="128571" anchor="ctr"/>
          <a:lstStyle/>
          <a:p>
            <a:pPr algn="ctr"/>
            <a:endParaRPr lang="sv-SE" altLang="sv-SE" sz="2000">
              <a:solidFill>
                <a:srgbClr val="FFFFFF"/>
              </a:solidFill>
            </a:endParaRPr>
          </a:p>
        </p:txBody>
      </p:sp>
      <p:sp>
        <p:nvSpPr>
          <p:cNvPr id="6181" name="TextBox 33">
            <a:extLst>
              <a:ext uri="{FF2B5EF4-FFF2-40B4-BE49-F238E27FC236}">
                <a16:creationId xmlns:a16="http://schemas.microsoft.com/office/drawing/2014/main" id="{D7344320-4C5A-3FD0-F6A0-F89776A09B58}"/>
              </a:ext>
            </a:extLst>
          </p:cNvPr>
          <p:cNvSpPr txBox="1">
            <a:spLocks noChangeArrowheads="1"/>
          </p:cNvSpPr>
          <p:nvPr/>
        </p:nvSpPr>
        <p:spPr bwMode="auto">
          <a:xfrm>
            <a:off x="6257925" y="8169275"/>
            <a:ext cx="4191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sv-SE" altLang="sv-SE" sz="1200" b="1" dirty="0">
                <a:solidFill>
                  <a:srgbClr val="000000"/>
                </a:solidFill>
              </a:rPr>
              <a:t>Follow up - Progress reporting date:</a:t>
            </a:r>
          </a:p>
        </p:txBody>
      </p:sp>
      <p:sp>
        <p:nvSpPr>
          <p:cNvPr id="6182" name="Rectangle 32">
            <a:extLst>
              <a:ext uri="{FF2B5EF4-FFF2-40B4-BE49-F238E27FC236}">
                <a16:creationId xmlns:a16="http://schemas.microsoft.com/office/drawing/2014/main" id="{51A2493D-8E0A-AA2D-5C2A-5C3A0D78F234}"/>
              </a:ext>
            </a:extLst>
          </p:cNvPr>
          <p:cNvSpPr>
            <a:spLocks noChangeArrowheads="1"/>
          </p:cNvSpPr>
          <p:nvPr/>
        </p:nvSpPr>
        <p:spPr bwMode="auto">
          <a:xfrm>
            <a:off x="6256338" y="7707313"/>
            <a:ext cx="6372225" cy="433387"/>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28571" rIns="128571" anchor="ctr"/>
          <a:lstStyle/>
          <a:p>
            <a:pPr algn="ctr"/>
            <a:endParaRPr lang="sv-SE" altLang="sv-SE" sz="2000">
              <a:solidFill>
                <a:srgbClr val="FFFFFF"/>
              </a:solidFill>
            </a:endParaRPr>
          </a:p>
        </p:txBody>
      </p:sp>
      <p:sp>
        <p:nvSpPr>
          <p:cNvPr id="6183" name="TextBox 31">
            <a:extLst>
              <a:ext uri="{FF2B5EF4-FFF2-40B4-BE49-F238E27FC236}">
                <a16:creationId xmlns:a16="http://schemas.microsoft.com/office/drawing/2014/main" id="{DDC8B9B5-4B0C-397A-E042-71A3B8DAA0F2}"/>
              </a:ext>
            </a:extLst>
          </p:cNvPr>
          <p:cNvSpPr txBox="1">
            <a:spLocks noChangeArrowheads="1"/>
          </p:cNvSpPr>
          <p:nvPr/>
        </p:nvSpPr>
        <p:spPr bwMode="auto">
          <a:xfrm>
            <a:off x="6256338" y="7707313"/>
            <a:ext cx="41925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sv-SE" altLang="sv-SE" sz="1200" b="1">
                <a:solidFill>
                  <a:srgbClr val="000000"/>
                </a:solidFill>
              </a:rPr>
              <a:t>SIA Committee Support/Staff Liaison:</a:t>
            </a:r>
            <a:endParaRPr lang="sv-SE" altLang="sv-SE" sz="1200">
              <a:solidFill>
                <a:srgbClr val="000000"/>
              </a:solidFill>
            </a:endParaRPr>
          </a:p>
        </p:txBody>
      </p:sp>
      <p:sp>
        <p:nvSpPr>
          <p:cNvPr id="6184" name="Rectangle 32">
            <a:extLst>
              <a:ext uri="{FF2B5EF4-FFF2-40B4-BE49-F238E27FC236}">
                <a16:creationId xmlns:a16="http://schemas.microsoft.com/office/drawing/2014/main" id="{EDBA8C9D-E116-92FC-F87C-7FF019F21417}"/>
              </a:ext>
            </a:extLst>
          </p:cNvPr>
          <p:cNvSpPr>
            <a:spLocks noChangeArrowheads="1"/>
          </p:cNvSpPr>
          <p:nvPr/>
        </p:nvSpPr>
        <p:spPr bwMode="auto">
          <a:xfrm>
            <a:off x="6256338" y="8634413"/>
            <a:ext cx="6372225" cy="379412"/>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28571" rIns="128571" anchor="ctr"/>
          <a:lstStyle/>
          <a:p>
            <a:pPr algn="ctr"/>
            <a:r>
              <a:rPr lang="sv-SE" altLang="sv-SE" sz="2000">
                <a:solidFill>
                  <a:srgbClr val="FFFFFF"/>
                </a:solidFill>
              </a:rPr>
              <a:t>jj</a:t>
            </a:r>
          </a:p>
        </p:txBody>
      </p:sp>
      <p:pic>
        <p:nvPicPr>
          <p:cNvPr id="6185" name="Picture 4" descr="A logo for a company&#10;&#10;Description automatically generated with low confidence">
            <a:extLst>
              <a:ext uri="{FF2B5EF4-FFF2-40B4-BE49-F238E27FC236}">
                <a16:creationId xmlns:a16="http://schemas.microsoft.com/office/drawing/2014/main" id="{5A0C455D-1BD9-AFE2-AA32-145F460011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61725" y="241300"/>
            <a:ext cx="1219200"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EABCAD15-2FBB-FDD2-DB66-066C78A7B621}"/>
              </a:ext>
            </a:extLst>
          </p:cNvPr>
          <p:cNvSpPr txBox="1"/>
          <p:nvPr/>
        </p:nvSpPr>
        <p:spPr>
          <a:xfrm>
            <a:off x="170685" y="1185629"/>
            <a:ext cx="5991225" cy="1384995"/>
          </a:xfrm>
          <a:prstGeom prst="rect">
            <a:avLst/>
          </a:prstGeom>
          <a:noFill/>
        </p:spPr>
        <p:txBody>
          <a:bodyPr wrap="square" rtlCol="0">
            <a:spAutoFit/>
          </a:bodyPr>
          <a:lstStyle/>
          <a:p>
            <a:r>
              <a:rPr lang="en-US" sz="1200" dirty="0">
                <a:solidFill>
                  <a:schemeClr val="tx1"/>
                </a:solidFill>
              </a:rPr>
              <a:t>The SIA GitHub repositories for over 4 years have been established and maintained by Rodney Thayer, Salvatore D’Agostino, and Jonathan Horvath in support of the OSDP standard, and OSDP Verified™. Repositories are critical to a modern SDO. Funds will be used to maintain documentation, profiles, test cases, and conformance toolset (code). This bolsters the success and supports the further adoption, and proper use of OSDP and can support maintenance of repositories for other SIA Standards efforts.</a:t>
            </a:r>
          </a:p>
        </p:txBody>
      </p:sp>
      <p:sp>
        <p:nvSpPr>
          <p:cNvPr id="3" name="TextBox 2">
            <a:extLst>
              <a:ext uri="{FF2B5EF4-FFF2-40B4-BE49-F238E27FC236}">
                <a16:creationId xmlns:a16="http://schemas.microsoft.com/office/drawing/2014/main" id="{A01C1200-16F8-5360-DACF-8FDD2FDDBDF6}"/>
              </a:ext>
            </a:extLst>
          </p:cNvPr>
          <p:cNvSpPr txBox="1"/>
          <p:nvPr/>
        </p:nvSpPr>
        <p:spPr>
          <a:xfrm>
            <a:off x="188308" y="2916164"/>
            <a:ext cx="5101667" cy="1015663"/>
          </a:xfrm>
          <a:prstGeom prst="rect">
            <a:avLst/>
          </a:prstGeom>
          <a:noFill/>
        </p:spPr>
        <p:txBody>
          <a:bodyPr wrap="square" rtlCol="0">
            <a:spAutoFit/>
          </a:bodyPr>
          <a:lstStyle/>
          <a:p>
            <a:r>
              <a:rPr lang="en-US" sz="1200" dirty="0">
                <a:solidFill>
                  <a:schemeClr val="tx1"/>
                </a:solidFill>
              </a:rPr>
              <a:t>SIA Standards, OSDP Technical Sub-committee, SIA Education all can benefit from the materials that exist in the repo. In the case of the technical sub-committee, it is the most active SIA  member committee with regularly 20+ attendees and more than 50 members.</a:t>
            </a:r>
          </a:p>
        </p:txBody>
      </p:sp>
      <p:sp>
        <p:nvSpPr>
          <p:cNvPr id="4" name="TextBox 3">
            <a:extLst>
              <a:ext uri="{FF2B5EF4-FFF2-40B4-BE49-F238E27FC236}">
                <a16:creationId xmlns:a16="http://schemas.microsoft.com/office/drawing/2014/main" id="{4D54F396-2462-74F3-F04C-09BB313D4CC0}"/>
              </a:ext>
            </a:extLst>
          </p:cNvPr>
          <p:cNvSpPr txBox="1"/>
          <p:nvPr/>
        </p:nvSpPr>
        <p:spPr>
          <a:xfrm>
            <a:off x="467593" y="4311579"/>
            <a:ext cx="5680075" cy="1938992"/>
          </a:xfrm>
          <a:prstGeom prst="rect">
            <a:avLst/>
          </a:prstGeom>
          <a:noFill/>
        </p:spPr>
        <p:txBody>
          <a:bodyPr wrap="square" rtlCol="0">
            <a:spAutoFit/>
          </a:bodyPr>
          <a:lstStyle/>
          <a:p>
            <a:pPr marR="0" lvl="0">
              <a:spcBef>
                <a:spcPts val="0"/>
              </a:spcBef>
              <a:spcAft>
                <a:spcPts val="0"/>
              </a:spcAft>
              <a:buSzPts val="1000"/>
              <a:tabLst>
                <a:tab pos="457200" algn="l"/>
              </a:tabLst>
            </a:pPr>
            <a:r>
              <a:rPr lang="en-US" sz="1200" dirty="0">
                <a:solidFill>
                  <a:schemeClr val="tx1"/>
                </a:solidFill>
                <a:latin typeface="Aptos" panose="020B0004020202020204" pitchFamily="34" charset="0"/>
                <a:ea typeface="Times New Roman" panose="02020603050405020304" pitchFamily="18" charset="0"/>
                <a:cs typeface="Aptos" panose="020B0004020202020204" pitchFamily="34" charset="0"/>
              </a:rPr>
              <a:t>Engage and c</a:t>
            </a:r>
            <a:r>
              <a:rPr lang="en-US" sz="1200" dirty="0">
                <a:solidFill>
                  <a:schemeClr val="tx1"/>
                </a:solidFill>
                <a:effectLst/>
                <a:latin typeface="Aptos" panose="020B0004020202020204" pitchFamily="34" charset="0"/>
                <a:ea typeface="Times New Roman" panose="02020603050405020304" pitchFamily="18" charset="0"/>
                <a:cs typeface="Aptos" panose="020B0004020202020204" pitchFamily="34" charset="0"/>
              </a:rPr>
              <a:t>reate a formal process for outside contribution</a:t>
            </a: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a:p>
            <a:pPr marR="0" lvl="0">
              <a:spcBef>
                <a:spcPts val="0"/>
              </a:spcBef>
              <a:spcAft>
                <a:spcPts val="0"/>
              </a:spcAft>
              <a:buSzPts val="1000"/>
              <a:tabLst>
                <a:tab pos="457200" algn="l"/>
              </a:tabLst>
            </a:pPr>
            <a:r>
              <a:rPr lang="en-US" sz="1200" dirty="0">
                <a:solidFill>
                  <a:schemeClr val="tx1"/>
                </a:solidFill>
                <a:latin typeface="Aptos" panose="020B0004020202020204" pitchFamily="34" charset="0"/>
                <a:ea typeface="Times New Roman" panose="02020603050405020304" pitchFamily="18" charset="0"/>
                <a:cs typeface="Aptos" panose="020B0004020202020204" pitchFamily="34" charset="0"/>
              </a:rPr>
              <a:t>Improve the ability to </a:t>
            </a:r>
            <a:r>
              <a:rPr lang="en-US" sz="1200" dirty="0">
                <a:solidFill>
                  <a:schemeClr val="tx1"/>
                </a:solidFill>
                <a:effectLst/>
                <a:latin typeface="Aptos" panose="020B0004020202020204" pitchFamily="34" charset="0"/>
                <a:ea typeface="Times New Roman" panose="02020603050405020304" pitchFamily="18" charset="0"/>
                <a:cs typeface="Aptos" panose="020B0004020202020204" pitchFamily="34" charset="0"/>
              </a:rPr>
              <a:t>build and operate OSDP conformance libraries to support self-certification</a:t>
            </a:r>
            <a:endParaRPr lang="en-US" sz="1200" dirty="0">
              <a:solidFill>
                <a:schemeClr val="tx1"/>
              </a:solidFill>
              <a:effectLst/>
              <a:latin typeface="Aptos" panose="020B0004020202020204" pitchFamily="34" charset="0"/>
              <a:ea typeface="Yu Gothic" panose="020B0400000000000000" pitchFamily="34" charset="-128"/>
              <a:cs typeface="Aptos" panose="020B0004020202020204" pitchFamily="34" charset="0"/>
            </a:endParaRPr>
          </a:p>
          <a:p>
            <a:pPr marL="457200" lvl="1" indent="0">
              <a:spcBef>
                <a:spcPts val="0"/>
              </a:spcBef>
              <a:spcAft>
                <a:spcPts val="0"/>
              </a:spcAft>
              <a:buSzPts val="1000"/>
              <a:tabLst>
                <a:tab pos="914400" algn="l"/>
              </a:tabLst>
            </a:pP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Create a getting started guide for development</a:t>
            </a: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a:p>
            <a:pPr marL="457200" marR="0" lvl="1" indent="0">
              <a:spcBef>
                <a:spcPts val="0"/>
              </a:spcBef>
              <a:spcAft>
                <a:spcPts val="0"/>
              </a:spcAft>
              <a:buSzPts val="1000"/>
              <a:tabLst>
                <a:tab pos="914400" algn="l"/>
              </a:tabLst>
            </a:pP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Remove/Update </a:t>
            </a:r>
            <a:r>
              <a:rPr lang="en-US" sz="1200" dirty="0" err="1">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out-dated</a:t>
            </a: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 documents</a:t>
            </a: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a:p>
            <a:pPr marL="1096962" lvl="2" indent="0">
              <a:spcBef>
                <a:spcPts val="0"/>
              </a:spcBef>
              <a:spcAft>
                <a:spcPts val="0"/>
              </a:spcAft>
              <a:buSzPts val="1000"/>
              <a:tabLst>
                <a:tab pos="914400" algn="l"/>
              </a:tabLst>
            </a:pP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Convert all documentation to markdown </a:t>
            </a:r>
            <a:endParaRPr lang="en-US" sz="1200" dirty="0">
              <a:solidFill>
                <a:schemeClr val="tx1"/>
              </a:solidFill>
              <a:effectLst/>
              <a:latin typeface="Aptos" panose="020B0004020202020204" pitchFamily="34" charset="0"/>
              <a:ea typeface="Yu Gothic" panose="020B0400000000000000" pitchFamily="34" charset="-128"/>
              <a:cs typeface="Aptos" panose="020B0004020202020204" pitchFamily="34" charset="0"/>
            </a:endParaRPr>
          </a:p>
          <a:p>
            <a:pPr marL="457200" lvl="1" indent="0">
              <a:spcBef>
                <a:spcPts val="0"/>
              </a:spcBef>
              <a:spcAft>
                <a:spcPts val="0"/>
              </a:spcAft>
              <a:buSzPts val="1000"/>
              <a:tabLst>
                <a:tab pos="914400" algn="l"/>
              </a:tabLst>
            </a:pP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Master database (and storage location) of test description</a:t>
            </a:r>
          </a:p>
          <a:p>
            <a:pPr marL="457200" lvl="1" indent="0">
              <a:spcBef>
                <a:spcPts val="0"/>
              </a:spcBef>
              <a:spcAft>
                <a:spcPts val="0"/>
              </a:spcAft>
              <a:buSzPts val="1000"/>
              <a:tabLst>
                <a:tab pos="914400" algn="l"/>
              </a:tabLst>
            </a:pPr>
            <a:r>
              <a:rPr lang="en-US" sz="1200" dirty="0">
                <a:solidFill>
                  <a:schemeClr val="tx1"/>
                </a:solidFill>
                <a:effectLst/>
                <a:latin typeface="Aptos" panose="020B0004020202020204" pitchFamily="34" charset="0"/>
                <a:ea typeface="Times New Roman" panose="02020603050405020304" pitchFamily="18" charset="0"/>
                <a:cs typeface="Times New Roman" panose="02020603050405020304" pitchFamily="18" charset="0"/>
              </a:rPr>
              <a:t>Document Windows WSL2 to perform verification tests</a:t>
            </a: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a:p>
            <a:pPr marL="742950" marR="0" lvl="1" indent="-285750">
              <a:spcBef>
                <a:spcPts val="0"/>
              </a:spcBef>
              <a:spcAft>
                <a:spcPts val="0"/>
              </a:spcAft>
              <a:buSzPts val="1000"/>
              <a:buFont typeface="Courier New" panose="02070309020205020404" pitchFamily="49" charset="0"/>
              <a:buChar char="o"/>
              <a:tabLst>
                <a:tab pos="914400" algn="l"/>
              </a:tabLst>
            </a:pP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a:p>
            <a:pPr marR="0" lvl="0">
              <a:spcBef>
                <a:spcPts val="0"/>
              </a:spcBef>
              <a:spcAft>
                <a:spcPts val="0"/>
              </a:spcAft>
              <a:buSzPts val="1000"/>
              <a:tabLst>
                <a:tab pos="457200" algn="l"/>
              </a:tabLst>
            </a:pPr>
            <a:endParaRPr lang="en-US" sz="1200" dirty="0">
              <a:solidFill>
                <a:schemeClr val="tx1"/>
              </a:solidFill>
              <a:effectLst/>
              <a:latin typeface="Aptos" panose="020B0004020202020204" pitchFamily="34" charset="0"/>
              <a:ea typeface="Yu Gothic" panose="020B0400000000000000" pitchFamily="34" charset="-128"/>
              <a:cs typeface="Times New Roman" panose="02020603050405020304" pitchFamily="18" charset="0"/>
            </a:endParaRPr>
          </a:p>
        </p:txBody>
      </p:sp>
      <p:sp>
        <p:nvSpPr>
          <p:cNvPr id="5" name="TextBox 4">
            <a:extLst>
              <a:ext uri="{FF2B5EF4-FFF2-40B4-BE49-F238E27FC236}">
                <a16:creationId xmlns:a16="http://schemas.microsoft.com/office/drawing/2014/main" id="{E94FE50E-6379-0F4F-F82B-2E30ABBF8093}"/>
              </a:ext>
            </a:extLst>
          </p:cNvPr>
          <p:cNvSpPr txBox="1"/>
          <p:nvPr/>
        </p:nvSpPr>
        <p:spPr>
          <a:xfrm>
            <a:off x="280120" y="6276764"/>
            <a:ext cx="5868988" cy="2631490"/>
          </a:xfrm>
          <a:prstGeom prst="rect">
            <a:avLst/>
          </a:prstGeom>
          <a:noFill/>
        </p:spPr>
        <p:txBody>
          <a:bodyPr wrap="square" rtlCol="0">
            <a:spAutoFit/>
          </a:bodyPr>
          <a:lstStyle/>
          <a:p>
            <a:r>
              <a:rPr lang="en-US" sz="1100" dirty="0">
                <a:solidFill>
                  <a:schemeClr val="tx1"/>
                </a:solidFill>
              </a:rPr>
              <a:t>The business case is built on the revenue, from fees, new membership from around the world, existing member benefits being delivered, enhancements to SIA’s brand, and the ability to maintain the integrity of the OSDP standard and the OSDP Verified™ program. SIA’s standards effort is dependent on the use of, and ability to provide and maintain modern technical tools and documentation. GitHub (or another git tool) is an essential piece of any program. SIA can leverage the significant investment, consisting of SIA’s own support and the 144 updates to the conformance tool over past 4+ years owing to the OSDP Verified™ product certification, and other field experience. This funding provides even greater benefits to its membership with regards to OSDP and SIA standards. As the OSDP standard matures the services to support it evolves. This request updates the GitHub services and provides important technical support to SIA and the SIA Standards community. The combination of the GitHub repositories, process, and tools, and a database also provides SIA with new revenue opportunities once in place. </a:t>
            </a:r>
          </a:p>
        </p:txBody>
      </p:sp>
      <p:sp>
        <p:nvSpPr>
          <p:cNvPr id="6" name="TextBox 5">
            <a:extLst>
              <a:ext uri="{FF2B5EF4-FFF2-40B4-BE49-F238E27FC236}">
                <a16:creationId xmlns:a16="http://schemas.microsoft.com/office/drawing/2014/main" id="{6FC41CA2-75F3-A4F9-174C-DD2B9AC3A9E3}"/>
              </a:ext>
            </a:extLst>
          </p:cNvPr>
          <p:cNvSpPr txBox="1"/>
          <p:nvPr/>
        </p:nvSpPr>
        <p:spPr>
          <a:xfrm>
            <a:off x="6343650" y="1453763"/>
            <a:ext cx="6286500" cy="1223412"/>
          </a:xfrm>
          <a:prstGeom prst="rect">
            <a:avLst/>
          </a:prstGeom>
          <a:noFill/>
        </p:spPr>
        <p:txBody>
          <a:bodyPr wrap="square" rtlCol="0">
            <a:spAutoFit/>
          </a:bodyPr>
          <a:lstStyle/>
          <a:p>
            <a:r>
              <a:rPr lang="en-US" sz="1050" dirty="0">
                <a:solidFill>
                  <a:schemeClr val="tx1"/>
                </a:solidFill>
              </a:rPr>
              <a:t>The proposal meets the strategic </a:t>
            </a:r>
            <a:r>
              <a:rPr lang="en-US" sz="1050" b="1" i="1" dirty="0">
                <a:solidFill>
                  <a:schemeClr val="tx1"/>
                </a:solidFill>
              </a:rPr>
              <a:t>advocacy</a:t>
            </a:r>
            <a:r>
              <a:rPr lang="en-US" sz="1050" dirty="0">
                <a:solidFill>
                  <a:schemeClr val="tx1"/>
                </a:solidFill>
              </a:rPr>
              <a:t> goal of influencing government security-related policies and standards.</a:t>
            </a:r>
          </a:p>
          <a:p>
            <a:r>
              <a:rPr lang="en-US" sz="1050" dirty="0">
                <a:solidFill>
                  <a:schemeClr val="tx1"/>
                </a:solidFill>
              </a:rPr>
              <a:t>It meets the objective to </a:t>
            </a:r>
            <a:r>
              <a:rPr lang="en-US" sz="1050" b="1" i="1" dirty="0">
                <a:solidFill>
                  <a:schemeClr val="tx1"/>
                </a:solidFill>
              </a:rPr>
              <a:t>leverage modern and innovative tools</a:t>
            </a:r>
            <a:r>
              <a:rPr lang="en-US" sz="1050" dirty="0">
                <a:solidFill>
                  <a:schemeClr val="tx1"/>
                </a:solidFill>
              </a:rPr>
              <a:t> in a unique SIA effort for engaging with young STEM professionals for whom coding, and git are skills they would like to deploy.</a:t>
            </a:r>
          </a:p>
          <a:p>
            <a:r>
              <a:rPr lang="en-US" sz="1050" dirty="0">
                <a:solidFill>
                  <a:schemeClr val="tx1"/>
                </a:solidFill>
              </a:rPr>
              <a:t>The OSDP Verified™ effort provides government, and industry </a:t>
            </a:r>
            <a:r>
              <a:rPr lang="en-US" sz="1050" b="1" i="1" dirty="0">
                <a:solidFill>
                  <a:schemeClr val="tx1"/>
                </a:solidFill>
              </a:rPr>
              <a:t>awareness, brand growth and visibility </a:t>
            </a:r>
            <a:r>
              <a:rPr lang="en-US" sz="1050" dirty="0">
                <a:solidFill>
                  <a:schemeClr val="tx1"/>
                </a:solidFill>
              </a:rPr>
              <a:t>for SIA, as examples of supporting the SIA strategic framework.</a:t>
            </a:r>
          </a:p>
        </p:txBody>
      </p:sp>
      <p:sp>
        <p:nvSpPr>
          <p:cNvPr id="7" name="TextBox 6">
            <a:extLst>
              <a:ext uri="{FF2B5EF4-FFF2-40B4-BE49-F238E27FC236}">
                <a16:creationId xmlns:a16="http://schemas.microsoft.com/office/drawing/2014/main" id="{A7241980-F512-4265-3371-0DA3EF796520}"/>
              </a:ext>
            </a:extLst>
          </p:cNvPr>
          <p:cNvSpPr txBox="1"/>
          <p:nvPr/>
        </p:nvSpPr>
        <p:spPr>
          <a:xfrm>
            <a:off x="6651624" y="2995763"/>
            <a:ext cx="5551627" cy="2862322"/>
          </a:xfrm>
          <a:prstGeom prst="rect">
            <a:avLst/>
          </a:prstGeom>
          <a:noFill/>
        </p:spPr>
        <p:txBody>
          <a:bodyPr wrap="square" rtlCol="0">
            <a:spAutoFit/>
          </a:bodyPr>
          <a:lstStyle/>
          <a:p>
            <a:pPr marL="228600" indent="-228600">
              <a:buFont typeface="+mj-lt"/>
              <a:buAutoNum type="arabicPeriod"/>
            </a:pPr>
            <a:r>
              <a:rPr lang="en-US" sz="1050" dirty="0">
                <a:solidFill>
                  <a:schemeClr val="tx1"/>
                </a:solidFill>
              </a:rPr>
              <a:t>Confirm member participation</a:t>
            </a:r>
          </a:p>
          <a:p>
            <a:pPr marL="228600" indent="-228600">
              <a:buFont typeface="+mj-lt"/>
              <a:buAutoNum type="arabicPeriod"/>
            </a:pPr>
            <a:r>
              <a:rPr lang="en-US" sz="1050" dirty="0">
                <a:solidFill>
                  <a:schemeClr val="tx1"/>
                </a:solidFill>
              </a:rPr>
              <a:t>Kickoff Meeting</a:t>
            </a:r>
          </a:p>
          <a:p>
            <a:pPr marL="868363" lvl="1" indent="-228600">
              <a:buFont typeface="+mj-lt"/>
              <a:buAutoNum type="arabicPeriod"/>
            </a:pPr>
            <a:r>
              <a:rPr lang="en-US" sz="1050" dirty="0">
                <a:solidFill>
                  <a:schemeClr val="tx1"/>
                </a:solidFill>
              </a:rPr>
              <a:t>Project Roles</a:t>
            </a:r>
          </a:p>
          <a:p>
            <a:pPr marL="1508125" lvl="2" indent="-228600">
              <a:buFont typeface="+mj-lt"/>
              <a:buAutoNum type="arabicPeriod"/>
            </a:pPr>
            <a:r>
              <a:rPr lang="en-US" sz="1050" dirty="0">
                <a:solidFill>
                  <a:schemeClr val="tx1"/>
                </a:solidFill>
              </a:rPr>
              <a:t>Admin</a:t>
            </a:r>
          </a:p>
          <a:p>
            <a:pPr marL="1508125" lvl="2" indent="-228600">
              <a:buFont typeface="+mj-lt"/>
              <a:buAutoNum type="arabicPeriod"/>
            </a:pPr>
            <a:r>
              <a:rPr lang="en-US" sz="1050" dirty="0">
                <a:solidFill>
                  <a:schemeClr val="tx1"/>
                </a:solidFill>
              </a:rPr>
              <a:t>GitHub and Database resources</a:t>
            </a:r>
          </a:p>
          <a:p>
            <a:pPr marL="1508125" lvl="2" indent="-228600">
              <a:buFont typeface="+mj-lt"/>
              <a:buAutoNum type="arabicPeriod"/>
            </a:pPr>
            <a:r>
              <a:rPr lang="en-US" sz="1050" dirty="0">
                <a:solidFill>
                  <a:schemeClr val="tx1"/>
                </a:solidFill>
              </a:rPr>
              <a:t>Accounting and Reporting</a:t>
            </a:r>
          </a:p>
          <a:p>
            <a:pPr marL="2147888" lvl="3" indent="-228600">
              <a:buFont typeface="+mj-lt"/>
              <a:buAutoNum type="arabicPeriod"/>
            </a:pPr>
            <a:r>
              <a:rPr lang="en-US" sz="1050" dirty="0">
                <a:solidFill>
                  <a:schemeClr val="tx1"/>
                </a:solidFill>
              </a:rPr>
              <a:t>Budget breakdown</a:t>
            </a:r>
          </a:p>
          <a:p>
            <a:pPr marL="228600" indent="-228600">
              <a:buFont typeface="+mj-lt"/>
              <a:buAutoNum type="arabicPeriod"/>
            </a:pPr>
            <a:r>
              <a:rPr lang="en-US" sz="1050" dirty="0">
                <a:solidFill>
                  <a:schemeClr val="tx1"/>
                </a:solidFill>
              </a:rPr>
              <a:t>Conformance repository getting started guide</a:t>
            </a:r>
          </a:p>
          <a:p>
            <a:pPr marL="868363" lvl="1" indent="-228600">
              <a:buFont typeface="+mj-lt"/>
              <a:buAutoNum type="arabicPeriod"/>
            </a:pPr>
            <a:r>
              <a:rPr lang="en-US" sz="1050" dirty="0">
                <a:solidFill>
                  <a:schemeClr val="tx1"/>
                </a:solidFill>
              </a:rPr>
              <a:t>Outline, Draft, Publish</a:t>
            </a:r>
          </a:p>
          <a:p>
            <a:pPr marL="228600" indent="-228600">
              <a:buFont typeface="+mj-lt"/>
              <a:buAutoNum type="arabicPeriod"/>
            </a:pPr>
            <a:r>
              <a:rPr lang="en-US" sz="1050" dirty="0">
                <a:solidFill>
                  <a:schemeClr val="tx1"/>
                </a:solidFill>
              </a:rPr>
              <a:t>OSDP Verified™ Profiles and Test Cases document update</a:t>
            </a:r>
          </a:p>
          <a:p>
            <a:pPr marL="868363" lvl="1" indent="-228600">
              <a:buFont typeface="+mj-lt"/>
              <a:buAutoNum type="arabicPeriod"/>
            </a:pPr>
            <a:r>
              <a:rPr lang="en-US" sz="1050" dirty="0">
                <a:solidFill>
                  <a:schemeClr val="tx1"/>
                </a:solidFill>
              </a:rPr>
              <a:t>Scope, Publish</a:t>
            </a:r>
          </a:p>
          <a:p>
            <a:pPr marL="228600" indent="-228600">
              <a:buFont typeface="+mj-lt"/>
              <a:buAutoNum type="arabicPeriod"/>
            </a:pPr>
            <a:r>
              <a:rPr lang="en-US" sz="1050" dirty="0">
                <a:solidFill>
                  <a:schemeClr val="tx1"/>
                </a:solidFill>
              </a:rPr>
              <a:t>Database</a:t>
            </a:r>
          </a:p>
          <a:p>
            <a:pPr marL="868363" lvl="1" indent="-228600">
              <a:buFont typeface="+mj-lt"/>
              <a:buAutoNum type="arabicPeriod"/>
            </a:pPr>
            <a:r>
              <a:rPr lang="en-US" sz="1050" dirty="0">
                <a:solidFill>
                  <a:schemeClr val="tx1"/>
                </a:solidFill>
              </a:rPr>
              <a:t>Acquire licenses, server, IT administration resources</a:t>
            </a:r>
          </a:p>
          <a:p>
            <a:pPr marL="868363" lvl="1" indent="-228600">
              <a:buFont typeface="+mj-lt"/>
              <a:buAutoNum type="arabicPeriod"/>
            </a:pPr>
            <a:r>
              <a:rPr lang="en-US" sz="1050" dirty="0">
                <a:solidFill>
                  <a:schemeClr val="tx1"/>
                </a:solidFill>
              </a:rPr>
              <a:t>Define schema, and API, populate</a:t>
            </a:r>
          </a:p>
          <a:p>
            <a:pPr marL="228600" indent="-228600">
              <a:buFont typeface="+mj-lt"/>
              <a:buAutoNum type="arabicPeriod"/>
            </a:pPr>
            <a:r>
              <a:rPr lang="en-US" sz="1050" dirty="0">
                <a:solidFill>
                  <a:schemeClr val="tx1"/>
                </a:solidFill>
              </a:rPr>
              <a:t>Windows tools guidance document</a:t>
            </a:r>
          </a:p>
          <a:p>
            <a:pPr marL="868363" lvl="1" indent="-228600">
              <a:buFont typeface="+mj-lt"/>
              <a:buAutoNum type="arabicPeriod"/>
            </a:pPr>
            <a:r>
              <a:rPr lang="en-US" sz="1050" dirty="0">
                <a:solidFill>
                  <a:schemeClr val="tx1"/>
                </a:solidFill>
              </a:rPr>
              <a:t>Outline, Draft, Publish</a:t>
            </a:r>
          </a:p>
          <a:p>
            <a:pPr marL="868363" lvl="1" indent="-228600">
              <a:buFont typeface="+mj-lt"/>
              <a:buAutoNum type="arabicPeriod"/>
            </a:pPr>
            <a:endParaRPr lang="en-US" sz="1200" dirty="0">
              <a:solidFill>
                <a:schemeClr val="tx1"/>
              </a:solidFill>
            </a:endParaRPr>
          </a:p>
        </p:txBody>
      </p:sp>
      <p:sp>
        <p:nvSpPr>
          <p:cNvPr id="8" name="TextBox 7">
            <a:extLst>
              <a:ext uri="{FF2B5EF4-FFF2-40B4-BE49-F238E27FC236}">
                <a16:creationId xmlns:a16="http://schemas.microsoft.com/office/drawing/2014/main" id="{9084EF69-F693-73FC-1CDF-07D0B370EA3F}"/>
              </a:ext>
            </a:extLst>
          </p:cNvPr>
          <p:cNvSpPr txBox="1"/>
          <p:nvPr/>
        </p:nvSpPr>
        <p:spPr>
          <a:xfrm>
            <a:off x="6284913" y="5966639"/>
            <a:ext cx="6116637" cy="1938992"/>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tx1"/>
                </a:solidFill>
              </a:rPr>
              <a:t>Brings the repositories up to date with the latest revision of the standard.</a:t>
            </a:r>
          </a:p>
          <a:p>
            <a:pPr marL="171450" indent="-171450">
              <a:buFont typeface="Arial" panose="020B0604020202020204" pitchFamily="34" charset="0"/>
              <a:buChar char="•"/>
            </a:pPr>
            <a:r>
              <a:rPr lang="en-US" sz="1200" dirty="0">
                <a:solidFill>
                  <a:schemeClr val="tx1"/>
                </a:solidFill>
              </a:rPr>
              <a:t>Supports the further adoption and maturity of the OSDP standard</a:t>
            </a:r>
          </a:p>
          <a:p>
            <a:pPr marL="171450" indent="-171450">
              <a:buFont typeface="Arial" panose="020B0604020202020204" pitchFamily="34" charset="0"/>
              <a:buChar char="•"/>
            </a:pPr>
            <a:r>
              <a:rPr lang="en-US" sz="1200" dirty="0">
                <a:solidFill>
                  <a:schemeClr val="tx1"/>
                </a:solidFill>
              </a:rPr>
              <a:t>Improved conformance to the OSDP standard</a:t>
            </a:r>
          </a:p>
          <a:p>
            <a:pPr marL="171450" indent="-171450">
              <a:buFont typeface="Arial" panose="020B0604020202020204" pitchFamily="34" charset="0"/>
              <a:buChar char="•"/>
            </a:pPr>
            <a:r>
              <a:rPr lang="en-US" sz="1200" dirty="0">
                <a:solidFill>
                  <a:schemeClr val="tx1"/>
                </a:solidFill>
              </a:rPr>
              <a:t>Increase the ease of use of GitHub repository and the technical conformance tools</a:t>
            </a:r>
          </a:p>
          <a:p>
            <a:pPr marL="171450" indent="-171450">
              <a:buFont typeface="Arial" panose="020B0604020202020204" pitchFamily="34" charset="0"/>
              <a:buChar char="•"/>
            </a:pPr>
            <a:r>
              <a:rPr lang="en-US" sz="1200" dirty="0">
                <a:solidFill>
                  <a:schemeClr val="tx1"/>
                </a:solidFill>
              </a:rPr>
              <a:t>Supports the self-certification of the OSDP standard</a:t>
            </a:r>
          </a:p>
          <a:p>
            <a:pPr marL="171450" indent="-171450">
              <a:buFont typeface="Arial" panose="020B0604020202020204" pitchFamily="34" charset="0"/>
              <a:buChar char="•"/>
            </a:pPr>
            <a:r>
              <a:rPr lang="en-US" sz="1200" dirty="0">
                <a:solidFill>
                  <a:schemeClr val="tx1"/>
                </a:solidFill>
              </a:rPr>
              <a:t>Reduced time for application and certification</a:t>
            </a:r>
          </a:p>
          <a:p>
            <a:pPr marL="171450" indent="-171450">
              <a:buFont typeface="Arial" panose="020B0604020202020204" pitchFamily="34" charset="0"/>
              <a:buChar char="•"/>
            </a:pPr>
            <a:r>
              <a:rPr lang="en-US" sz="1200" dirty="0">
                <a:solidFill>
                  <a:schemeClr val="tx1"/>
                </a:solidFill>
              </a:rPr>
              <a:t>Provides transparency and best practice in technical and policy standards development</a:t>
            </a:r>
          </a:p>
          <a:p>
            <a:pPr marL="171450" indent="-171450">
              <a:buFont typeface="Arial" panose="020B0604020202020204" pitchFamily="34" charset="0"/>
              <a:buChar char="•"/>
            </a:pPr>
            <a:endParaRPr lang="en-US" sz="1200" dirty="0">
              <a:solidFill>
                <a:schemeClr val="tx1"/>
              </a:solidFill>
            </a:endParaRPr>
          </a:p>
        </p:txBody>
      </p:sp>
      <p:sp>
        <p:nvSpPr>
          <p:cNvPr id="9" name="TextBox 8">
            <a:extLst>
              <a:ext uri="{FF2B5EF4-FFF2-40B4-BE49-F238E27FC236}">
                <a16:creationId xmlns:a16="http://schemas.microsoft.com/office/drawing/2014/main" id="{548FF5D8-3E3A-57A5-C699-86EDDE1EE076}"/>
              </a:ext>
            </a:extLst>
          </p:cNvPr>
          <p:cNvSpPr txBox="1"/>
          <p:nvPr/>
        </p:nvSpPr>
        <p:spPr>
          <a:xfrm>
            <a:off x="9641161" y="8168887"/>
            <a:ext cx="1745420" cy="276999"/>
          </a:xfrm>
          <a:prstGeom prst="rect">
            <a:avLst/>
          </a:prstGeom>
          <a:noFill/>
        </p:spPr>
        <p:txBody>
          <a:bodyPr wrap="square" rtlCol="0">
            <a:spAutoFit/>
          </a:bodyPr>
          <a:lstStyle/>
          <a:p>
            <a:r>
              <a:rPr lang="en-US" sz="1200" dirty="0">
                <a:solidFill>
                  <a:schemeClr val="tx1"/>
                </a:solidFill>
              </a:rPr>
              <a:t>Enter text here</a:t>
            </a:r>
          </a:p>
        </p:txBody>
      </p:sp>
      <p:sp>
        <p:nvSpPr>
          <p:cNvPr id="10" name="TextBox 9">
            <a:extLst>
              <a:ext uri="{FF2B5EF4-FFF2-40B4-BE49-F238E27FC236}">
                <a16:creationId xmlns:a16="http://schemas.microsoft.com/office/drawing/2014/main" id="{7FECE35D-8AE9-18F9-CDB5-B9F4E9B6175A}"/>
              </a:ext>
            </a:extLst>
          </p:cNvPr>
          <p:cNvSpPr txBox="1"/>
          <p:nvPr/>
        </p:nvSpPr>
        <p:spPr>
          <a:xfrm>
            <a:off x="9641161" y="7750416"/>
            <a:ext cx="2304255" cy="276999"/>
          </a:xfrm>
          <a:prstGeom prst="rect">
            <a:avLst/>
          </a:prstGeom>
          <a:noFill/>
        </p:spPr>
        <p:txBody>
          <a:bodyPr wrap="square" rtlCol="0">
            <a:spAutoFit/>
          </a:bodyPr>
          <a:lstStyle/>
          <a:p>
            <a:r>
              <a:rPr lang="en-US" sz="1200" dirty="0">
                <a:solidFill>
                  <a:schemeClr val="tx1"/>
                </a:solidFill>
              </a:rPr>
              <a:t>Cameron Walker-Miller</a:t>
            </a:r>
          </a:p>
        </p:txBody>
      </p:sp>
      <p:sp>
        <p:nvSpPr>
          <p:cNvPr id="11" name="TextBox 10">
            <a:extLst>
              <a:ext uri="{FF2B5EF4-FFF2-40B4-BE49-F238E27FC236}">
                <a16:creationId xmlns:a16="http://schemas.microsoft.com/office/drawing/2014/main" id="{7EA167D7-6365-8720-00D9-0510CFDB7B06}"/>
              </a:ext>
            </a:extLst>
          </p:cNvPr>
          <p:cNvSpPr txBox="1"/>
          <p:nvPr/>
        </p:nvSpPr>
        <p:spPr>
          <a:xfrm>
            <a:off x="7566025" y="207982"/>
            <a:ext cx="1895115" cy="261610"/>
          </a:xfrm>
          <a:prstGeom prst="rect">
            <a:avLst/>
          </a:prstGeom>
          <a:noFill/>
        </p:spPr>
        <p:txBody>
          <a:bodyPr wrap="square" rtlCol="0">
            <a:spAutoFit/>
          </a:bodyPr>
          <a:lstStyle/>
          <a:p>
            <a:r>
              <a:rPr lang="en-US" sz="1100" dirty="0">
                <a:solidFill>
                  <a:schemeClr val="tx1"/>
                </a:solidFill>
              </a:rPr>
              <a:t>	</a:t>
            </a:r>
          </a:p>
        </p:txBody>
      </p:sp>
      <p:sp>
        <p:nvSpPr>
          <p:cNvPr id="14" name="TextBox 13">
            <a:extLst>
              <a:ext uri="{FF2B5EF4-FFF2-40B4-BE49-F238E27FC236}">
                <a16:creationId xmlns:a16="http://schemas.microsoft.com/office/drawing/2014/main" id="{BEDBA0EC-2403-5870-8113-ADA486298BD5}"/>
              </a:ext>
            </a:extLst>
          </p:cNvPr>
          <p:cNvSpPr txBox="1"/>
          <p:nvPr/>
        </p:nvSpPr>
        <p:spPr>
          <a:xfrm>
            <a:off x="221757" y="513343"/>
            <a:ext cx="4232767" cy="276999"/>
          </a:xfrm>
          <a:prstGeom prst="rect">
            <a:avLst/>
          </a:prstGeom>
          <a:noFill/>
        </p:spPr>
        <p:txBody>
          <a:bodyPr wrap="square" rtlCol="0">
            <a:spAutoFit/>
          </a:bodyPr>
          <a:lstStyle/>
          <a:p>
            <a:r>
              <a:rPr lang="en-US" sz="1200" dirty="0">
                <a:solidFill>
                  <a:schemeClr val="tx1"/>
                </a:solidFill>
              </a:rPr>
              <a:t>Note: Document is editable in PowerPoint</a:t>
            </a:r>
          </a:p>
        </p:txBody>
      </p:sp>
    </p:spTree>
  </p:cSld>
  <p:clrMapOvr>
    <a:masterClrMapping/>
  </p:clrMapOvr>
</p:sld>
</file>

<file path=ppt/theme/theme1.xml><?xml version="1.0" encoding="utf-8"?>
<a:theme xmlns:a="http://schemas.openxmlformats.org/drawingml/2006/main" name="AA presentation template 2007">
  <a:themeElements>
    <a:clrScheme name="">
      <a:dk1>
        <a:srgbClr val="000000"/>
      </a:dk1>
      <a:lt1>
        <a:srgbClr val="FFFFFF"/>
      </a:lt1>
      <a:dk2>
        <a:srgbClr val="2293C6"/>
      </a:dk2>
      <a:lt2>
        <a:srgbClr val="A98C61"/>
      </a:lt2>
      <a:accent1>
        <a:srgbClr val="2293C6"/>
      </a:accent1>
      <a:accent2>
        <a:srgbClr val="969696"/>
      </a:accent2>
      <a:accent3>
        <a:srgbClr val="FFFFFF"/>
      </a:accent3>
      <a:accent4>
        <a:srgbClr val="000000"/>
      </a:accent4>
      <a:accent5>
        <a:srgbClr val="ABC8DF"/>
      </a:accent5>
      <a:accent6>
        <a:srgbClr val="878787"/>
      </a:accent6>
      <a:hlink>
        <a:srgbClr val="E44D2A"/>
      </a:hlink>
      <a:folHlink>
        <a:srgbClr val="97B488"/>
      </a:folHlink>
    </a:clrScheme>
    <a:fontScheme name="AA presentation template 2007">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180000" tIns="45720" rIns="18000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bg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180000" tIns="45720" rIns="18000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bg1"/>
            </a:solidFill>
            <a:effectLst/>
            <a:latin typeface="Verdana" pitchFamily="34" charset="0"/>
          </a:defRPr>
        </a:defPPr>
      </a:lstStyle>
    </a:lnDef>
    <a:txDef>
      <a:spPr>
        <a:noFill/>
      </a:spPr>
      <a:bodyPr wrap="square" rtlCol="0">
        <a:spAutoFit/>
      </a:bodyPr>
      <a:lstStyle>
        <a:defPPr>
          <a:defRPr dirty="0" smtClean="0">
            <a:solidFill>
              <a:schemeClr val="tx1"/>
            </a:solidFill>
          </a:defRPr>
        </a:defPPr>
      </a:lstStyle>
    </a:txDef>
  </a:objectDefaults>
  <a:extraClrSchemeLst>
    <a:extraClrScheme>
      <a:clrScheme name="AA presentation template 200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A presentation template 200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A presentation template 200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A presentation template 200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A presentation template 200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A presentation template 200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8">
        <a:dk1>
          <a:srgbClr val="000000"/>
        </a:dk1>
        <a:lt1>
          <a:srgbClr val="FFFFFF"/>
        </a:lt1>
        <a:dk2>
          <a:srgbClr val="000000"/>
        </a:dk2>
        <a:lt2>
          <a:srgbClr val="808080"/>
        </a:lt2>
        <a:accent1>
          <a:srgbClr val="008CEC"/>
        </a:accent1>
        <a:accent2>
          <a:srgbClr val="3333CC"/>
        </a:accent2>
        <a:accent3>
          <a:srgbClr val="FFFFFF"/>
        </a:accent3>
        <a:accent4>
          <a:srgbClr val="000000"/>
        </a:accent4>
        <a:accent5>
          <a:srgbClr val="AAC5F4"/>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9">
        <a:dk1>
          <a:srgbClr val="000000"/>
        </a:dk1>
        <a:lt1>
          <a:srgbClr val="FFFFFF"/>
        </a:lt1>
        <a:dk2>
          <a:srgbClr val="000000"/>
        </a:dk2>
        <a:lt2>
          <a:srgbClr val="808080"/>
        </a:lt2>
        <a:accent1>
          <a:srgbClr val="329DE6"/>
        </a:accent1>
        <a:accent2>
          <a:srgbClr val="3333CC"/>
        </a:accent2>
        <a:accent3>
          <a:srgbClr val="FFFFFF"/>
        </a:accent3>
        <a:accent4>
          <a:srgbClr val="000000"/>
        </a:accent4>
        <a:accent5>
          <a:srgbClr val="ADCCF0"/>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0">
        <a:dk1>
          <a:srgbClr val="000000"/>
        </a:dk1>
        <a:lt1>
          <a:srgbClr val="FFFFFF"/>
        </a:lt1>
        <a:dk2>
          <a:srgbClr val="000000"/>
        </a:dk2>
        <a:lt2>
          <a:srgbClr val="808080"/>
        </a:lt2>
        <a:accent1>
          <a:srgbClr val="2FA7E3"/>
        </a:accent1>
        <a:accent2>
          <a:srgbClr val="3333CC"/>
        </a:accent2>
        <a:accent3>
          <a:srgbClr val="FFFFFF"/>
        </a:accent3>
        <a:accent4>
          <a:srgbClr val="000000"/>
        </a:accent4>
        <a:accent5>
          <a:srgbClr val="ADD0EF"/>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1">
        <a:dk1>
          <a:srgbClr val="000000"/>
        </a:dk1>
        <a:lt1>
          <a:srgbClr val="FFFFFF"/>
        </a:lt1>
        <a:dk2>
          <a:srgbClr val="000000"/>
        </a:dk2>
        <a:lt2>
          <a:srgbClr val="808080"/>
        </a:lt2>
        <a:accent1>
          <a:srgbClr val="2BA0DB"/>
        </a:accent1>
        <a:accent2>
          <a:srgbClr val="3333CC"/>
        </a:accent2>
        <a:accent3>
          <a:srgbClr val="FFFFFF"/>
        </a:accent3>
        <a:accent4>
          <a:srgbClr val="000000"/>
        </a:accent4>
        <a:accent5>
          <a:srgbClr val="ACCDE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2">
        <a:dk1>
          <a:srgbClr val="000000"/>
        </a:dk1>
        <a:lt1>
          <a:srgbClr val="FFFFFF"/>
        </a:lt1>
        <a:dk2>
          <a:srgbClr val="000000"/>
        </a:dk2>
        <a:lt2>
          <a:srgbClr val="808080"/>
        </a:lt2>
        <a:accent1>
          <a:srgbClr val="35AACD"/>
        </a:accent1>
        <a:accent2>
          <a:srgbClr val="3333CC"/>
        </a:accent2>
        <a:accent3>
          <a:srgbClr val="FFFFFF"/>
        </a:accent3>
        <a:accent4>
          <a:srgbClr val="000000"/>
        </a:accent4>
        <a:accent5>
          <a:srgbClr val="AED2E3"/>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3">
        <a:dk1>
          <a:srgbClr val="000000"/>
        </a:dk1>
        <a:lt1>
          <a:srgbClr val="FFFFFF"/>
        </a:lt1>
        <a:dk2>
          <a:srgbClr val="000000"/>
        </a:dk2>
        <a:lt2>
          <a:srgbClr val="B2B2B2"/>
        </a:lt2>
        <a:accent1>
          <a:srgbClr val="35AACD"/>
        </a:accent1>
        <a:accent2>
          <a:srgbClr val="3333CC"/>
        </a:accent2>
        <a:accent3>
          <a:srgbClr val="FFFFFF"/>
        </a:accent3>
        <a:accent4>
          <a:srgbClr val="000000"/>
        </a:accent4>
        <a:accent5>
          <a:srgbClr val="AED2E3"/>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4">
        <a:dk1>
          <a:srgbClr val="000000"/>
        </a:dk1>
        <a:lt1>
          <a:srgbClr val="FFFFFF"/>
        </a:lt1>
        <a:dk2>
          <a:srgbClr val="2C94B4"/>
        </a:dk2>
        <a:lt2>
          <a:srgbClr val="B2B2B2"/>
        </a:lt2>
        <a:accent1>
          <a:srgbClr val="35AACD"/>
        </a:accent1>
        <a:accent2>
          <a:srgbClr val="3333CC"/>
        </a:accent2>
        <a:accent3>
          <a:srgbClr val="FFFFFF"/>
        </a:accent3>
        <a:accent4>
          <a:srgbClr val="000000"/>
        </a:accent4>
        <a:accent5>
          <a:srgbClr val="AED2E3"/>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5">
        <a:dk1>
          <a:srgbClr val="000000"/>
        </a:dk1>
        <a:lt1>
          <a:srgbClr val="FFFFFF"/>
        </a:lt1>
        <a:dk2>
          <a:srgbClr val="2784A1"/>
        </a:dk2>
        <a:lt2>
          <a:srgbClr val="B2B2B2"/>
        </a:lt2>
        <a:accent1>
          <a:srgbClr val="35AACD"/>
        </a:accent1>
        <a:accent2>
          <a:srgbClr val="3333CC"/>
        </a:accent2>
        <a:accent3>
          <a:srgbClr val="FFFFFF"/>
        </a:accent3>
        <a:accent4>
          <a:srgbClr val="000000"/>
        </a:accent4>
        <a:accent5>
          <a:srgbClr val="AED2E3"/>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A presentation template 2007 16">
        <a:dk1>
          <a:srgbClr val="000000"/>
        </a:dk1>
        <a:lt1>
          <a:srgbClr val="FFFFFF"/>
        </a:lt1>
        <a:dk2>
          <a:srgbClr val="1F8EB1"/>
        </a:dk2>
        <a:lt2>
          <a:srgbClr val="B2B2B2"/>
        </a:lt2>
        <a:accent1>
          <a:srgbClr val="35AACD"/>
        </a:accent1>
        <a:accent2>
          <a:srgbClr val="3333CC"/>
        </a:accent2>
        <a:accent3>
          <a:srgbClr val="FFFFFF"/>
        </a:accent3>
        <a:accent4>
          <a:srgbClr val="000000"/>
        </a:accent4>
        <a:accent5>
          <a:srgbClr val="AED2E3"/>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122FCF64081940815E7829A3C3D47C" ma:contentTypeVersion="14" ma:contentTypeDescription="Create a new document." ma:contentTypeScope="" ma:versionID="cab67ef2d63d500aca9ba5f4ac6906a9">
  <xsd:schema xmlns:xsd="http://www.w3.org/2001/XMLSchema" xmlns:xs="http://www.w3.org/2001/XMLSchema" xmlns:p="http://schemas.microsoft.com/office/2006/metadata/properties" xmlns:ns2="40c99d77-14e8-4595-8026-af20fcaad2ad" xmlns:ns3="cade4c1b-e541-4cc6-84a7-b83063979e05" targetNamespace="http://schemas.microsoft.com/office/2006/metadata/properties" ma:root="true" ma:fieldsID="5dae59c0f077530161ca1f918fb525af" ns2:_="" ns3:_="">
    <xsd:import namespace="40c99d77-14e8-4595-8026-af20fcaad2ad"/>
    <xsd:import namespace="cade4c1b-e541-4cc6-84a7-b83063979e0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c99d77-14e8-4595-8026-af20fcaad2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de4c1b-e541-4cc6-84a7-b83063979e0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cade4c1b-e541-4cc6-84a7-b83063979e05">
      <UserInfo>
        <DisplayName>Daniel Schleifer</DisplayName>
        <AccountId>12</AccountId>
        <AccountType/>
      </UserInfo>
    </SharedWithUsers>
  </documentManagement>
</p:properties>
</file>

<file path=customXml/itemProps1.xml><?xml version="1.0" encoding="utf-8"?>
<ds:datastoreItem xmlns:ds="http://schemas.openxmlformats.org/officeDocument/2006/customXml" ds:itemID="{E072E602-AF9B-4676-AAFC-B312850596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c99d77-14e8-4595-8026-af20fcaad2ad"/>
    <ds:schemaRef ds:uri="cade4c1b-e541-4cc6-84a7-b83063979e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053038-025B-4A43-B9F9-77FE05060BDB}">
  <ds:schemaRefs>
    <ds:schemaRef ds:uri="http://schemas.microsoft.com/sharepoint/v3/contenttype/forms"/>
  </ds:schemaRefs>
</ds:datastoreItem>
</file>

<file path=customXml/itemProps3.xml><?xml version="1.0" encoding="utf-8"?>
<ds:datastoreItem xmlns:ds="http://schemas.openxmlformats.org/officeDocument/2006/customXml" ds:itemID="{782A612E-98FE-4C22-B9EC-31FAAEE67D3A}">
  <ds:schemaRefs>
    <ds:schemaRef ds:uri="http://purl.org/dc/dcmitype/"/>
    <ds:schemaRef ds:uri="http://schemas.microsoft.com/office/2006/documentManagement/types"/>
    <ds:schemaRef ds:uri="http://www.w3.org/XML/1998/namespace"/>
    <ds:schemaRef ds:uri="cade4c1b-e541-4cc6-84a7-b83063979e05"/>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40c99d77-14e8-4595-8026-af20fcaad2ad"/>
    <ds:schemaRef ds:uri="http://purl.org/dc/terms/"/>
  </ds:schemaRefs>
</ds:datastoreItem>
</file>

<file path=docProps/app.xml><?xml version="1.0" encoding="utf-8"?>
<Properties xmlns="http://schemas.openxmlformats.org/officeDocument/2006/extended-properties" xmlns:vt="http://schemas.openxmlformats.org/officeDocument/2006/docPropsVTypes">
  <Template>AA presentation template 2007</Template>
  <TotalTime>43368</TotalTime>
  <Words>701</Words>
  <Application>Microsoft Office PowerPoint</Application>
  <PresentationFormat>A3 Paper (297x420 mm)</PresentationFormat>
  <Paragraphs>58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Courier New</vt:lpstr>
      <vt:lpstr>Verdana</vt:lpstr>
      <vt:lpstr>Wingdings</vt:lpstr>
      <vt:lpstr>AA presentation template 2007</vt:lpstr>
      <vt:lpstr>SIA Endowment Program Funding Request: </vt:lpstr>
    </vt:vector>
  </TitlesOfParts>
  <Company>Lockwood Security Products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goes here</dc:title>
  <dc:creator>John Ikin</dc:creator>
  <cp:keywords>class='Internal'</cp:keywords>
  <cp:lastModifiedBy>Byron E. Haugabook</cp:lastModifiedBy>
  <cp:revision>876</cp:revision>
  <cp:lastPrinted>2019-03-11T21:19:44Z</cp:lastPrinted>
  <dcterms:created xsi:type="dcterms:W3CDTF">2008-05-07T09:38:43Z</dcterms:created>
  <dcterms:modified xsi:type="dcterms:W3CDTF">2025-10-03T13:23:15Z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0x01010015122FCF64081940815E7829A3C3D47C</vt:lpwstr>
  </property>
</Properties>
</file>