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3"/>
    <p:restoredTop sz="94721"/>
  </p:normalViewPr>
  <p:slideViewPr>
    <p:cSldViewPr snapToGrid="0" snapToObjects="1">
      <p:cViewPr varScale="1">
        <p:scale>
          <a:sx n="65" d="100"/>
          <a:sy n="65" d="100"/>
        </p:scale>
        <p:origin x="6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D27402-4A01-884B-8F8D-539DAD1A49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0F5E86-AD73-B848-A80B-5CF658A2453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F1F8F9A-F114-2D45-B2DC-230AE94F546F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80FCEF9-B61E-8447-A266-BFA7A022C7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94C3C22-0E30-DB4C-880E-53BF5609A6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473D0-DCC3-1D4B-B5FE-BC7FF936E7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F92BF-C3BD-E04A-A63E-E2333D5EDA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0A0835-76B0-3D42-97B1-368AB877B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>
            <a:extLst>
              <a:ext uri="{FF2B5EF4-FFF2-40B4-BE49-F238E27FC236}">
                <a16:creationId xmlns:a16="http://schemas.microsoft.com/office/drawing/2014/main" id="{BD4A9F06-7C4E-1749-B839-80FE2883A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12192000" cy="71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25C3E38-EBAE-9C4F-841F-23EC3AC6A01B}"/>
              </a:ext>
            </a:extLst>
          </p:cNvPr>
          <p:cNvSpPr/>
          <p:nvPr userDrawn="1"/>
        </p:nvSpPr>
        <p:spPr>
          <a:xfrm>
            <a:off x="0" y="1216025"/>
            <a:ext cx="1219200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54D8BE53-20CF-8C49-BE4D-1AE227E2F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13"/>
          <a:stretch>
            <a:fillRect/>
          </a:stretch>
        </p:blipFill>
        <p:spPr bwMode="auto">
          <a:xfrm>
            <a:off x="4630738" y="169863"/>
            <a:ext cx="257175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57449A-B1FE-2A44-9FB1-BA7AAC260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6734"/>
            <a:ext cx="9144000" cy="935616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5289BF"/>
                </a:solidFill>
                <a:effectLst>
                  <a:reflection stA="10000" endPos="40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DA62E27-FD9D-B643-8768-153AB68B79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24000" y="5389123"/>
            <a:ext cx="1832043" cy="53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400" b="1"/>
            </a:lvl1pPr>
          </a:lstStyle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059B56A-F61E-0045-BAB5-BEEEA3519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00" y="3079005"/>
            <a:ext cx="1832043" cy="2057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BDBA81F-F4A6-3C45-B956-7DE15FDE0146}"/>
              </a:ext>
            </a:extLst>
          </p:cNvPr>
          <p:cNvSpPr>
            <a:spLocks noGrp="1" noChangeArrowheads="1"/>
          </p:cNvSpPr>
          <p:nvPr>
            <p:ph idx="10"/>
          </p:nvPr>
        </p:nvSpPr>
        <p:spPr bwMode="auto">
          <a:xfrm>
            <a:off x="3964021" y="5389123"/>
            <a:ext cx="1832043" cy="53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400" b="1"/>
            </a:lvl1pPr>
          </a:lstStyle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E3ABBDA0-4781-7C4D-9DBB-0DC9E2F9B5D2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964021" y="3079005"/>
            <a:ext cx="1832043" cy="2057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798ED3B-1EB0-184F-9ECC-ED5E9A3A59B9}"/>
              </a:ext>
            </a:extLst>
          </p:cNvPr>
          <p:cNvSpPr>
            <a:spLocks noGrp="1" noChangeArrowheads="1"/>
          </p:cNvSpPr>
          <p:nvPr>
            <p:ph idx="12"/>
          </p:nvPr>
        </p:nvSpPr>
        <p:spPr bwMode="auto">
          <a:xfrm>
            <a:off x="8835957" y="5389123"/>
            <a:ext cx="1832043" cy="53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400" b="1"/>
            </a:lvl1pPr>
          </a:lstStyle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81894D1-9675-614D-9B3E-1E08AA3E185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835957" y="3079005"/>
            <a:ext cx="1832043" cy="2057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85D9EB2-DADC-0140-8E42-81726ECE0578}"/>
              </a:ext>
            </a:extLst>
          </p:cNvPr>
          <p:cNvSpPr>
            <a:spLocks noGrp="1" noChangeArrowheads="1"/>
          </p:cNvSpPr>
          <p:nvPr>
            <p:ph idx="14"/>
          </p:nvPr>
        </p:nvSpPr>
        <p:spPr bwMode="auto">
          <a:xfrm>
            <a:off x="6404042" y="5389123"/>
            <a:ext cx="1832043" cy="53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400" b="1"/>
            </a:lvl1pPr>
          </a:lstStyle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F4265F52-8761-CB4F-A9BB-8E0E7BD00670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404042" y="3079005"/>
            <a:ext cx="1832043" cy="2057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lide Number Placeholder 13">
            <a:extLst>
              <a:ext uri="{FF2B5EF4-FFF2-40B4-BE49-F238E27FC236}">
                <a16:creationId xmlns:a16="http://schemas.microsoft.com/office/drawing/2014/main" id="{94BA6B0E-BBA0-D349-8F3D-BD6FB2045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6238" y="64762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B946F7A-1B2C-924C-AAB3-937737D433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4D669-188C-B44C-993F-3AAE346BA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100E-B4A8-4E40-9A52-BD874DD5F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13">
            <a:extLst>
              <a:ext uri="{FF2B5EF4-FFF2-40B4-BE49-F238E27FC236}">
                <a16:creationId xmlns:a16="http://schemas.microsoft.com/office/drawing/2014/main" id="{7E5F6D18-584C-9449-97D8-504B99CBB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6238" y="64762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946F7A-1B2C-924C-AAB3-937737D433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4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F4068-F039-664E-8C4A-3424BECA3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9062C-91BF-7147-B1A0-8B32E36CE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5373D-DBC0-2649-8085-4FCD6F9F5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574B16-E6ED-434C-9F67-6C48E537C9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E0814F-65F8-104F-A2D8-116B19F6B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67BDFBF3-5869-6E42-841C-F3431A0652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66238" y="64762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946F7A-1B2C-924C-AAB3-937737D433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28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5AC08-18BC-9149-8C49-F98CBBA48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13">
            <a:extLst>
              <a:ext uri="{FF2B5EF4-FFF2-40B4-BE49-F238E27FC236}">
                <a16:creationId xmlns:a16="http://schemas.microsoft.com/office/drawing/2014/main" id="{CAB56DF7-048C-4641-8486-B595CFC8C0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6238" y="64762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946F7A-1B2C-924C-AAB3-937737D433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27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3">
            <a:extLst>
              <a:ext uri="{FF2B5EF4-FFF2-40B4-BE49-F238E27FC236}">
                <a16:creationId xmlns:a16="http://schemas.microsoft.com/office/drawing/2014/main" id="{5E093E90-5F8F-DC4F-A63F-56B26A4D7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6238" y="64762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946F7A-1B2C-924C-AAB3-937737D433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77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91226-5E69-5644-8522-8F4892D05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143C7-E262-6A47-96E4-F899DFDD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886EBF-FFE1-2444-939F-F6830C051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13">
            <a:extLst>
              <a:ext uri="{FF2B5EF4-FFF2-40B4-BE49-F238E27FC236}">
                <a16:creationId xmlns:a16="http://schemas.microsoft.com/office/drawing/2014/main" id="{0766A8B1-274C-6C48-AA1F-522802C575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6238" y="64762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946F7A-1B2C-924C-AAB3-937737D433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2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3AC5-2B1B-584C-A929-EA1D907F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3DE3E6-D46D-794C-91C2-0973894EF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A8FC8C-0AA1-D445-8F73-94298FC40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A53CEDFF-48A3-8E47-86AC-0816EA5E4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6238" y="64762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946F7A-1B2C-924C-AAB3-937737D433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9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E999B4A-9212-1B4D-97B8-F1EE98D7C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190750" y="2039938"/>
            <a:ext cx="6400800" cy="213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28" name="TextBox 9">
            <a:extLst>
              <a:ext uri="{FF2B5EF4-FFF2-40B4-BE49-F238E27FC236}">
                <a16:creationId xmlns:a16="http://schemas.microsoft.com/office/drawing/2014/main" id="{CFDD59DE-76A9-5C45-82E9-86844CDF9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881" y="6476283"/>
            <a:ext cx="50372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June 1-4, 2020  |  Virtual Conference  |  #</a:t>
            </a:r>
            <a:r>
              <a:rPr lang="en-US" sz="1200" b="0" i="0" u="none" strike="noStrike" kern="12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SIAGovSummit</a:t>
            </a:r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EC9E5049-E59C-F440-A7C5-EE7EB679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471FA0C-6CF5-2241-A824-4EF98DEE7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6238" y="64762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946F7A-1B2C-924C-AAB3-937737D433B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6">
            <a:extLst>
              <a:ext uri="{FF2B5EF4-FFF2-40B4-BE49-F238E27FC236}">
                <a16:creationId xmlns:a16="http://schemas.microsoft.com/office/drawing/2014/main" id="{1D8722BF-6FD4-5544-BD1D-EF27F242F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10"/>
          <a:stretch>
            <a:fillRect/>
          </a:stretch>
        </p:blipFill>
        <p:spPr bwMode="auto">
          <a:xfrm>
            <a:off x="0" y="0"/>
            <a:ext cx="12192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573BE73-EE3C-D445-81E3-5D4FDBD729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/>
          <a:srcRect b="17012"/>
          <a:stretch/>
        </p:blipFill>
        <p:spPr>
          <a:xfrm>
            <a:off x="172864" y="6438902"/>
            <a:ext cx="971550" cy="3514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rgbClr val="5289BF"/>
          </a:solidFill>
          <a:effectLst>
            <a:reflection stA="10000" endPos="40000" dir="5400000" sy="-100000" algn="bl" rotWithShape="0"/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289BF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289BF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289BF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289BF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289BF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289BF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289BF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289BF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26262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System Font Regular"/>
        <a:buChar char="‑"/>
        <a:defRPr sz="2400" kern="1200">
          <a:solidFill>
            <a:srgbClr val="26262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sz="2000" kern="1200">
          <a:solidFill>
            <a:srgbClr val="26262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xis.com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EFD73-C7C4-2343-BFE0-44FC05D0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42" name="Content Placeholder 4">
            <a:extLst>
              <a:ext uri="{FF2B5EF4-FFF2-40B4-BE49-F238E27FC236}">
                <a16:creationId xmlns:a16="http://schemas.microsoft.com/office/drawing/2014/main" id="{0A0BA515-F489-7D40-B033-71EB8847BF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68357"/>
            <a:ext cx="12192000" cy="6858000"/>
          </a:xfrm>
        </p:spPr>
      </p:pic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10F59DAE-9F0C-FE44-A558-4BFCDF1CB6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75763" y="6492875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36CEFA-6C72-DD44-80B7-F995DC705E20}" type="slidenum">
              <a:rPr lang="en-US" altLang="en-US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0245" name="TextBox 11">
            <a:extLst>
              <a:ext uri="{FF2B5EF4-FFF2-40B4-BE49-F238E27FC236}">
                <a16:creationId xmlns:a16="http://schemas.microsoft.com/office/drawing/2014/main" id="{E4871D1B-62CA-B24F-9E98-F8C23D87E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1363" y="4257675"/>
            <a:ext cx="5600700" cy="338554"/>
          </a:xfrm>
          <a:prstGeom prst="rect">
            <a:avLst/>
          </a:prstGeom>
          <a:solidFill>
            <a:srgbClr val="5289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 </a:t>
            </a:r>
            <a:r>
              <a:rPr lang="en-US" alt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1 - </a:t>
            </a: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 2020  |  Virtual Conference  |  </a:t>
            </a:r>
            <a:r>
              <a:rPr lang="en-US" sz="1600" dirty="0">
                <a:solidFill>
                  <a:schemeClr val="bg1"/>
                </a:solidFill>
              </a:rPr>
              <a:t>#</a:t>
            </a:r>
            <a:r>
              <a:rPr lang="en-US" sz="1600" dirty="0" err="1">
                <a:solidFill>
                  <a:schemeClr val="bg1"/>
                </a:solidFill>
              </a:rPr>
              <a:t>SIAGovSummit</a:t>
            </a:r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3E6E53-68C2-3645-853A-FFAC2C40AE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5650" y="1794058"/>
            <a:ext cx="5600699" cy="229772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863D1-F40C-1546-A671-1C815869B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Innovating for a smarter and safer world</a:t>
            </a:r>
          </a:p>
        </p:txBody>
      </p:sp>
      <p:pic>
        <p:nvPicPr>
          <p:cNvPr id="6" name="Content Placeholder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572F9D-6805-4F36-9FF4-6CF3412CD5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1211" y="1755914"/>
            <a:ext cx="4104395" cy="147845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71FB1-68D5-F84E-BAFE-D22CC9F05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5763" y="6492875"/>
            <a:ext cx="2743200" cy="365125"/>
          </a:xfrm>
        </p:spPr>
        <p:txBody>
          <a:bodyPr/>
          <a:lstStyle/>
          <a:p>
            <a:pPr>
              <a:defRPr/>
            </a:pPr>
            <a:fld id="{53E5C472-B94D-EA4E-A81A-57DA330E7B4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41B43-47B4-4A18-99F2-6A04C31E8309}"/>
              </a:ext>
            </a:extLst>
          </p:cNvPr>
          <p:cNvSpPr txBox="1"/>
          <p:nvPr/>
        </p:nvSpPr>
        <p:spPr>
          <a:xfrm>
            <a:off x="943739" y="4601339"/>
            <a:ext cx="10654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289BF"/>
                </a:solidFill>
                <a:effectLst>
                  <a:reflection stA="10000" endPos="40000" dir="5400000" sy="-100000" algn="bl" rotWithShape="0"/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Introducing John Merlino, Segment Development Manager, Government</a:t>
            </a:r>
          </a:p>
          <a:p>
            <a:endParaRPr lang="en-US" sz="2400" b="1" dirty="0">
              <a:solidFill>
                <a:srgbClr val="5289BF"/>
              </a:solidFill>
              <a:effectLst>
                <a:reflection stA="10000" endPos="40000" dir="5400000" sy="-100000" algn="bl" rotWithShape="0"/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5289BF"/>
                </a:solidFill>
                <a:effectLst>
                  <a:reflection stA="10000" endPos="40000" dir="5400000" sy="-100000" algn="bl" rotWithShape="0"/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Please visit us at </a:t>
            </a:r>
            <a:r>
              <a:rPr lang="en-US" sz="2400" b="1" dirty="0">
                <a:solidFill>
                  <a:srgbClr val="5289BF"/>
                </a:solidFill>
                <a:effectLst>
                  <a:reflection stA="10000" endPos="40000" dir="5400000" sy="-100000" algn="bl" rotWithShape="0"/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www.axis.com</a:t>
            </a:r>
            <a:endParaRPr lang="en-US" sz="2400" b="1" dirty="0">
              <a:solidFill>
                <a:srgbClr val="5289BF"/>
              </a:solidFill>
              <a:effectLst>
                <a:reflection stA="10000" endPos="40000" dir="5400000" sy="-100000" algn="bl" rotWithShape="0"/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54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EDD81-B579-6D44-8C96-9564592A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3C80D-1345-E941-891B-582DF17BA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83D0E-E308-F445-B69D-D4DB868ED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5763" y="6492875"/>
            <a:ext cx="2743200" cy="365125"/>
          </a:xfrm>
        </p:spPr>
        <p:txBody>
          <a:bodyPr/>
          <a:lstStyle/>
          <a:p>
            <a:pPr>
              <a:defRPr/>
            </a:pPr>
            <a:fld id="{53E5C472-B94D-EA4E-A81A-57DA330E7B4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23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5D11DBEF-EBB7-F843-8570-B53C1C0D0A17}" vid="{84E1398C-97AD-A743-8E92-10729D941D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40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System Font Regular</vt:lpstr>
      <vt:lpstr>Wingdings</vt:lpstr>
      <vt:lpstr>Office Theme</vt:lpstr>
      <vt:lpstr>PowerPoint Presentation</vt:lpstr>
      <vt:lpstr>Innovating for a smarter and safer world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Landgraf</dc:creator>
  <cp:lastModifiedBy>Briana Shea</cp:lastModifiedBy>
  <cp:revision>11</cp:revision>
  <dcterms:created xsi:type="dcterms:W3CDTF">2019-05-21T15:06:24Z</dcterms:created>
  <dcterms:modified xsi:type="dcterms:W3CDTF">2020-05-26T20:29:41Z</dcterms:modified>
</cp:coreProperties>
</file>