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62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8" autoAdjust="0"/>
    <p:restoredTop sz="94721"/>
  </p:normalViewPr>
  <p:slideViewPr>
    <p:cSldViewPr snapToGrid="0" snapToObjects="1">
      <p:cViewPr varScale="1">
        <p:scale>
          <a:sx n="92" d="100"/>
          <a:sy n="92" d="100"/>
        </p:scale>
        <p:origin x="192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D27402-4A01-884B-8F8D-539DAD1A49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F5E86-AD73-B848-A80B-5CF658A2453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1F8F9A-F114-2D45-B2DC-230AE94F546F}" type="datetimeFigureOut">
              <a:rPr lang="en-US"/>
              <a:pPr>
                <a:defRPr/>
              </a:pPr>
              <a:t>5/27/20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80FCEF9-B61E-8447-A266-BFA7A022C7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94C3C22-0E30-DB4C-880E-53BF5609A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473D0-DCC3-1D4B-B5FE-BC7FF936E7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F92BF-C3BD-E04A-A63E-E2333D5ED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0A0835-76B0-3D42-97B1-368AB877B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90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BD4A9F06-7C4E-1749-B839-80FE2883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5C3E38-EBAE-9C4F-841F-23EC3AC6A01B}"/>
              </a:ext>
            </a:extLst>
          </p:cNvPr>
          <p:cNvSpPr/>
          <p:nvPr userDrawn="1"/>
        </p:nvSpPr>
        <p:spPr>
          <a:xfrm>
            <a:off x="0" y="1216025"/>
            <a:ext cx="1219200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54D8BE53-20CF-8C49-BE4D-1AE227E2F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3"/>
          <a:stretch>
            <a:fillRect/>
          </a:stretch>
        </p:blipFill>
        <p:spPr bwMode="auto">
          <a:xfrm>
            <a:off x="4630738" y="169863"/>
            <a:ext cx="25717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7449A-B1FE-2A44-9FB1-BA7AAC260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6734"/>
            <a:ext cx="9144000" cy="9356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5289BF"/>
                </a:solidFill>
                <a:effectLst>
                  <a:reflection stA="10000" endPos="40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DA62E27-FD9D-B643-8768-153AB68B79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24000" y="5389123"/>
            <a:ext cx="1832043" cy="5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1400" b="1"/>
            </a:lvl1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059B56A-F61E-0045-BAB5-BEEEA3519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3079005"/>
            <a:ext cx="1832043" cy="205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BDBA81F-F4A6-3C45-B956-7DE15FDE0146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3964021" y="5389123"/>
            <a:ext cx="1832043" cy="5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1400" b="1"/>
            </a:lvl1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3ABBDA0-4781-7C4D-9DBB-0DC9E2F9B5D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964021" y="3079005"/>
            <a:ext cx="1832043" cy="205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798ED3B-1EB0-184F-9ECC-ED5E9A3A59B9}"/>
              </a:ext>
            </a:extLst>
          </p:cNvPr>
          <p:cNvSpPr>
            <a:spLocks noGrp="1" noChangeArrowheads="1"/>
          </p:cNvSpPr>
          <p:nvPr>
            <p:ph idx="12"/>
          </p:nvPr>
        </p:nvSpPr>
        <p:spPr bwMode="auto">
          <a:xfrm>
            <a:off x="8835957" y="5389123"/>
            <a:ext cx="1832043" cy="5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1400" b="1"/>
            </a:lvl1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81894D1-9675-614D-9B3E-1E08AA3E185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835957" y="3079005"/>
            <a:ext cx="1832043" cy="205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5D9EB2-DADC-0140-8E42-81726ECE0578}"/>
              </a:ext>
            </a:extLst>
          </p:cNvPr>
          <p:cNvSpPr>
            <a:spLocks noGrp="1" noChangeArrowheads="1"/>
          </p:cNvSpPr>
          <p:nvPr>
            <p:ph idx="14"/>
          </p:nvPr>
        </p:nvSpPr>
        <p:spPr bwMode="auto">
          <a:xfrm>
            <a:off x="6404042" y="5389123"/>
            <a:ext cx="1832043" cy="5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1400" b="1"/>
            </a:lvl1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65F52-8761-CB4F-A9BB-8E0E7BD0067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404042" y="3079005"/>
            <a:ext cx="1832043" cy="205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94BA6B0E-BBA0-D349-8F3D-BD6FB2045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238" y="64762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B946F7A-1B2C-924C-AAB3-937737D433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0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D669-188C-B44C-993F-3AAE346BA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B100E-B4A8-4E40-9A52-BD874DD5F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E5F6D18-584C-9449-97D8-504B99CBB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238" y="64762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946F7A-1B2C-924C-AAB3-937737D433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4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4068-F039-664E-8C4A-3424BECA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062C-91BF-7147-B1A0-8B32E36CE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5373D-DBC0-2649-8085-4FCD6F9F5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74B16-E6ED-434C-9F67-6C48E537C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0814F-65F8-104F-A2D8-116B19F6B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67BDFBF3-5869-6E42-841C-F3431A065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238" y="64762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946F7A-1B2C-924C-AAB3-937737D433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8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AC08-18BC-9149-8C49-F98CBBA4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CAB56DF7-048C-4641-8486-B595CFC8C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238" y="64762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946F7A-1B2C-924C-AAB3-937737D433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7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5E093E90-5F8F-DC4F-A63F-56B26A4D7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238" y="64762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946F7A-1B2C-924C-AAB3-937737D433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7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1226-5E69-5644-8522-8F4892D0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143C7-E262-6A47-96E4-F899DFDD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86EBF-FFE1-2444-939F-F6830C051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766A8B1-274C-6C48-AA1F-522802C57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238" y="64762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946F7A-1B2C-924C-AAB3-937737D433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2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3AC5-2B1B-584C-A929-EA1D907F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DE3E6-D46D-794C-91C2-0973894EF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8FC8C-0AA1-D445-8F73-94298FC40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A53CEDFF-48A3-8E47-86AC-0816EA5E4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238" y="64762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946F7A-1B2C-924C-AAB3-937737D433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9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E999B4A-9212-1B4D-97B8-F1EE98D7C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0" y="2039938"/>
            <a:ext cx="64008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TextBox 9">
            <a:extLst>
              <a:ext uri="{FF2B5EF4-FFF2-40B4-BE49-F238E27FC236}">
                <a16:creationId xmlns:a16="http://schemas.microsoft.com/office/drawing/2014/main" id="{CFDD59DE-76A9-5C45-82E9-86844CDF9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881" y="6476283"/>
            <a:ext cx="50372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June 1-4, 2020  |  Virtual Conference  |  #</a:t>
            </a:r>
            <a:r>
              <a:rPr lang="en-US" sz="1200" b="0" i="0" u="none" strike="noStrike" kern="12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SIAGovSummit</a:t>
            </a:r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EC9E5049-E59C-F440-A7C5-EE7EB679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471FA0C-6CF5-2241-A824-4EF98DEE7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238" y="64762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946F7A-1B2C-924C-AAB3-937737D433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6">
            <a:extLst>
              <a:ext uri="{FF2B5EF4-FFF2-40B4-BE49-F238E27FC236}">
                <a16:creationId xmlns:a16="http://schemas.microsoft.com/office/drawing/2014/main" id="{1D8722BF-6FD4-5544-BD1D-EF27F242F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0"/>
          <a:stretch>
            <a:fillRect/>
          </a:stretch>
        </p:blipFill>
        <p:spPr bwMode="auto">
          <a:xfrm>
            <a:off x="0" y="0"/>
            <a:ext cx="12192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73BE73-EE3C-D445-81E3-5D4FDBD72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b="17012"/>
          <a:stretch/>
        </p:blipFill>
        <p:spPr>
          <a:xfrm>
            <a:off x="172864" y="6438902"/>
            <a:ext cx="971550" cy="351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5289BF"/>
          </a:solidFill>
          <a:effectLst>
            <a:reflection stA="10000" endPos="40000" dir="5400000" sy="-100000" algn="bl" rotWithShape="0"/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289B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289B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289B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289B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289B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289B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289B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5289B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System Font Regular"/>
        <a:buChar char="‑"/>
        <a:defRPr sz="24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yan.Kaltenbaugh@Carrier.com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FD73-C7C4-2343-BFE0-44FC05D0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2" name="Content Placeholder 4">
            <a:extLst>
              <a:ext uri="{FF2B5EF4-FFF2-40B4-BE49-F238E27FC236}">
                <a16:creationId xmlns:a16="http://schemas.microsoft.com/office/drawing/2014/main" id="{0A0BA515-F489-7D40-B033-71EB8847BF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357"/>
            <a:ext cx="12192000" cy="6858000"/>
          </a:xfrm>
        </p:spPr>
      </p:pic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10F59DAE-9F0C-FE44-A558-4BFCDF1CB6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75763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36CEFA-6C72-DD44-80B7-F995DC705E20}" type="slidenum">
              <a:rPr lang="en-US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245" name="TextBox 11">
            <a:extLst>
              <a:ext uri="{FF2B5EF4-FFF2-40B4-BE49-F238E27FC236}">
                <a16:creationId xmlns:a16="http://schemas.microsoft.com/office/drawing/2014/main" id="{E4871D1B-62CA-B24F-9E98-F8C23D87E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4257675"/>
            <a:ext cx="5600700" cy="338554"/>
          </a:xfrm>
          <a:prstGeom prst="rect">
            <a:avLst/>
          </a:prstGeom>
          <a:solidFill>
            <a:srgbClr val="5289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 </a:t>
            </a: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2020  |  Virtual Conference  |  </a:t>
            </a:r>
            <a:r>
              <a:rPr lang="en-US" sz="1600" dirty="0">
                <a:solidFill>
                  <a:schemeClr val="bg1"/>
                </a:solidFill>
              </a:rPr>
              <a:t>#</a:t>
            </a:r>
            <a:r>
              <a:rPr lang="en-US" sz="1600" dirty="0" err="1">
                <a:solidFill>
                  <a:schemeClr val="bg1"/>
                </a:solidFill>
              </a:rPr>
              <a:t>SIAGovSummit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E6E53-68C2-3645-853A-FFAC2C40A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1794058"/>
            <a:ext cx="5600699" cy="22977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258143" y="2368551"/>
            <a:ext cx="8368145" cy="23944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6B4AC5-7E3A-1247-9532-B87272192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693" y="611858"/>
            <a:ext cx="3282613" cy="5574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71FB1-68D5-F84E-BAFE-D22CC9F05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5763" y="6492875"/>
            <a:ext cx="2743200" cy="365125"/>
          </a:xfrm>
        </p:spPr>
        <p:txBody>
          <a:bodyPr/>
          <a:lstStyle/>
          <a:p>
            <a:pPr>
              <a:defRPr/>
            </a:pPr>
            <a:fld id="{53E5C472-B94D-EA4E-A81A-57DA330E7B4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43AE0-0407-134C-BE8F-AEDE5FF99F6F}"/>
              </a:ext>
            </a:extLst>
          </p:cNvPr>
          <p:cNvSpPr txBox="1"/>
          <p:nvPr/>
        </p:nvSpPr>
        <p:spPr>
          <a:xfrm>
            <a:off x="8442215" y="5225703"/>
            <a:ext cx="33588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Ryan Kaltenbaugh | </a:t>
            </a:r>
            <a:r>
              <a:rPr lang="en-US" sz="1600" dirty="0">
                <a:latin typeface="Arial Narrow" panose="020B0606020202030204" pitchFamily="34" charset="0"/>
              </a:rPr>
              <a:t>Vice President</a:t>
            </a:r>
          </a:p>
          <a:p>
            <a:r>
              <a:rPr lang="en-US" sz="1600" dirty="0">
                <a:latin typeface="Arial Narrow" panose="020B0606020202030204" pitchFamily="34" charset="0"/>
              </a:rPr>
              <a:t>Vertical Market Solutions &amp; </a:t>
            </a:r>
          </a:p>
          <a:p>
            <a:r>
              <a:rPr lang="en-US" sz="1600" dirty="0">
                <a:latin typeface="Arial Narrow" panose="020B0606020202030204" pitchFamily="34" charset="0"/>
              </a:rPr>
              <a:t>Federal Government Solutions</a:t>
            </a:r>
          </a:p>
          <a:p>
            <a:r>
              <a:rPr lang="en-US" sz="1600" dirty="0">
                <a:latin typeface="Arial Narrow" panose="020B0606020202030204" pitchFamily="34" charset="0"/>
                <a:hlinkClick r:id="rId3"/>
              </a:rPr>
              <a:t>Ryan.Kaltenbaugh@Carrier.com</a:t>
            </a:r>
            <a:endParaRPr lang="en-US" sz="1600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A3EA69-E0B1-3347-86DC-3277D0444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4" t="23918" r="2658" b="24780"/>
          <a:stretch/>
        </p:blipFill>
        <p:spPr>
          <a:xfrm>
            <a:off x="0" y="1595691"/>
            <a:ext cx="7948686" cy="40242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r="1515" b="20329"/>
          <a:stretch/>
        </p:blipFill>
        <p:spPr>
          <a:xfrm>
            <a:off x="8442216" y="1576594"/>
            <a:ext cx="3148113" cy="355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-235527" y="5513145"/>
            <a:ext cx="8184213" cy="5869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65168" y="5591143"/>
            <a:ext cx="520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Supporting Department of Defense • Civilian • Intelligence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02" y="1595691"/>
            <a:ext cx="1323690" cy="978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77" y="6401968"/>
            <a:ext cx="811252" cy="3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31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D11DBEF-EBB7-F843-8570-B53C1C0D0A17}" vid="{84E1398C-97AD-A743-8E92-10729D941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41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System Font Regular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Landgraf</dc:creator>
  <cp:lastModifiedBy>Erica Jordan</cp:lastModifiedBy>
  <cp:revision>27</cp:revision>
  <dcterms:created xsi:type="dcterms:W3CDTF">2019-05-21T15:06:24Z</dcterms:created>
  <dcterms:modified xsi:type="dcterms:W3CDTF">2020-05-27T17:24:41Z</dcterms:modified>
</cp:coreProperties>
</file>